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Override PartName="/ppt/authors.xml" ContentType="application/vnd.ms-powerpoint.author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autoCompressPictures="0">
  <p:sldMasterIdLst>
    <p:sldMasterId id="2147483666" r:id="rId4"/>
  </p:sldMasterIdLst>
  <p:notesMasterIdLst>
    <p:notesMasterId r:id="rId16"/>
  </p:notesMasterIdLst>
  <p:handoutMasterIdLst>
    <p:handoutMasterId r:id="rId17"/>
  </p:handoutMasterIdLst>
  <p:sldIdLst>
    <p:sldId id="256" r:id="rId5"/>
    <p:sldId id="257" r:id="rId6"/>
    <p:sldId id="258" r:id="rId7"/>
    <p:sldId id="259" r:id="rId8"/>
    <p:sldId id="260" r:id="rId9"/>
    <p:sldId id="261" r:id="rId10"/>
    <p:sldId id="262" r:id="rId11"/>
    <p:sldId id="263" r:id="rId12"/>
    <p:sldId id="264" r:id="rId13"/>
    <p:sldId id="266" r:id="rId14"/>
    <p:sldId id="265" r:id="rId15"/>
  </p:sldIdLst>
  <p:sldSz cx="12192000" cy="6858000"/>
  <p:notesSz cx="6858000" cy="9144000"/>
  <p:defaultTextStyle>
    <a:defPPr rtl="0">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60"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4" name="Автор" initials="A"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E6D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90" d="100"/>
          <a:sy n="90" d="100"/>
        </p:scale>
        <p:origin x="576" y="90"/>
      </p:cViewPr>
      <p:guideLst>
        <p:guide orient="horz" pos="3360"/>
        <p:guide pos="3840"/>
      </p:guideLst>
    </p:cSldViewPr>
  </p:slideViewPr>
  <p:notesTextViewPr>
    <p:cViewPr>
      <p:scale>
        <a:sx n="1" d="1"/>
        <a:sy n="1" d="1"/>
      </p:scale>
      <p:origin x="0" y="0"/>
    </p:cViewPr>
  </p:notesTextViewPr>
  <p:notesViewPr>
    <p:cSldViewPr snapToGrid="0">
      <p:cViewPr>
        <p:scale>
          <a:sx n="75" d="100"/>
          <a:sy n="75" d="100"/>
        </p:scale>
        <p:origin x="4032" y="3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33" Type="http://schemas.microsoft.com/office/2018/10/relationships/authors" Target="author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4" dt="2022-02-02T12:09:41.625" idx="1">
    <p:pos x="10" y="10"/>
    <p:text>в 76 % случаев за жестокое обращение с несовершеннолетними по статье 156 УК РФ осуждаются матери, в 23 % — отцы.</p:text>
    <p:extLst>
      <p:ext uri="{C676402C-5697-4E1C-873F-D02D1690AC5C}">
        <p15:threadingInfo xmlns:p15="http://schemas.microsoft.com/office/powerpoint/2012/main" timeZoneBias="-48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a:extLst>
              <a:ext uri="{FF2B5EF4-FFF2-40B4-BE49-F238E27FC236}">
                <a16:creationId xmlns:a16="http://schemas.microsoft.com/office/drawing/2014/main" id="{53F6ED8B-CF52-4A64-BACC-61D9C1041E0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ru-RU"/>
          </a:p>
        </p:txBody>
      </p:sp>
      <p:sp>
        <p:nvSpPr>
          <p:cNvPr id="3" name="Дата 2">
            <a:extLst>
              <a:ext uri="{FF2B5EF4-FFF2-40B4-BE49-F238E27FC236}">
                <a16:creationId xmlns:a16="http://schemas.microsoft.com/office/drawing/2014/main" id="{0D7022B2-02C5-4E03-99BC-0BA3C57AC49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42C48FB7-4632-4FB7-A822-C8EE7A1BCE57}" type="datetime1">
              <a:rPr lang="ru-RU" smtClean="0"/>
              <a:t>04.02.2022</a:t>
            </a:fld>
            <a:endParaRPr lang="ru-RU" dirty="0"/>
          </a:p>
        </p:txBody>
      </p:sp>
      <p:sp>
        <p:nvSpPr>
          <p:cNvPr id="4" name="Нижний колонтитул 3">
            <a:extLst>
              <a:ext uri="{FF2B5EF4-FFF2-40B4-BE49-F238E27FC236}">
                <a16:creationId xmlns:a16="http://schemas.microsoft.com/office/drawing/2014/main" id="{BC3FEE8C-8D38-4F2A-950E-071C6823E27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ru-RU"/>
          </a:p>
        </p:txBody>
      </p:sp>
      <p:sp>
        <p:nvSpPr>
          <p:cNvPr id="5" name="Номер слайда 4">
            <a:extLst>
              <a:ext uri="{FF2B5EF4-FFF2-40B4-BE49-F238E27FC236}">
                <a16:creationId xmlns:a16="http://schemas.microsoft.com/office/drawing/2014/main" id="{8C567A6D-959B-4552-AB8D-4CCA819CAA7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4BF9A36D-7FAC-478F-9944-F324014F6FD1}" type="slidenum">
              <a:rPr lang="ru-RU" smtClean="0"/>
              <a:t>‹#›</a:t>
            </a:fld>
            <a:endParaRPr lang="ru-RU"/>
          </a:p>
        </p:txBody>
      </p:sp>
    </p:spTree>
    <p:extLst>
      <p:ext uri="{BB962C8B-B14F-4D97-AF65-F5344CB8AC3E}">
        <p14:creationId xmlns:p14="http://schemas.microsoft.com/office/powerpoint/2010/main" val="13424676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ru-RU" noProof="0"/>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97D626-816E-4770-8022-B9B504B09470}" type="datetime1">
              <a:rPr lang="ru-RU" smtClean="0"/>
              <a:pPr/>
              <a:t>04.02.2022</a:t>
            </a:fld>
            <a:endParaRPr lang="ru-RU" dirty="0"/>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ru-RU" noProof="0"/>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ru-RU" noProof="0"/>
              <a:t>Щелкните, чтобы изменить стили текста образца слайда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ru-RU" noProof="0"/>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D4B9A9E5-4F7F-4A7D-9DE1-899232329269}" type="slidenum">
              <a:rPr lang="ru-RU" noProof="0" smtClean="0"/>
              <a:t>‹#›</a:t>
            </a:fld>
            <a:endParaRPr lang="ru-RU" noProof="0"/>
          </a:p>
        </p:txBody>
      </p:sp>
    </p:spTree>
    <p:extLst>
      <p:ext uri="{BB962C8B-B14F-4D97-AF65-F5344CB8AC3E}">
        <p14:creationId xmlns:p14="http://schemas.microsoft.com/office/powerpoint/2010/main" val="13877831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noProof="0" dirty="0"/>
          </a:p>
        </p:txBody>
      </p:sp>
      <p:sp>
        <p:nvSpPr>
          <p:cNvPr id="4" name="Номер слайда 3"/>
          <p:cNvSpPr>
            <a:spLocks noGrp="1"/>
          </p:cNvSpPr>
          <p:nvPr>
            <p:ph type="sldNum" sz="quarter" idx="5"/>
          </p:nvPr>
        </p:nvSpPr>
        <p:spPr/>
        <p:txBody>
          <a:bodyPr/>
          <a:lstStyle/>
          <a:p>
            <a:pPr rtl="0"/>
            <a:fld id="{D4B9A9E5-4F7F-4A7D-9DE1-899232329269}" type="slidenum">
              <a:rPr lang="ru-RU" smtClean="0"/>
              <a:t>1</a:t>
            </a:fld>
            <a:endParaRPr lang="ru-RU"/>
          </a:p>
        </p:txBody>
      </p:sp>
    </p:spTree>
    <p:extLst>
      <p:ext uri="{BB962C8B-B14F-4D97-AF65-F5344CB8AC3E}">
        <p14:creationId xmlns:p14="http://schemas.microsoft.com/office/powerpoint/2010/main" val="14355199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6.svg"/><Relationship Id="rId7" Type="http://schemas.openxmlformats.org/officeDocument/2006/relationships/image" Target="../media/image20.svg"/><Relationship Id="rId2"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17.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25.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26.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Pr>
        <a:solidFill>
          <a:schemeClr val="accent2"/>
        </a:soli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6416040" y="4434840"/>
            <a:ext cx="4941771" cy="1122202"/>
          </a:xfrm>
        </p:spPr>
        <p:txBody>
          <a:bodyPr rtlCol="0" anchor="b">
            <a:noAutofit/>
          </a:bodyPr>
          <a:lstStyle>
            <a:lvl1pPr algn="l">
              <a:defRPr sz="3600" cap="all" spc="150" baseline="0">
                <a:solidFill>
                  <a:schemeClr val="tx1">
                    <a:lumMod val="75000"/>
                    <a:lumOff val="25000"/>
                  </a:schemeClr>
                </a:solidFill>
              </a:defRPr>
            </a:lvl1pPr>
          </a:lstStyle>
          <a:p>
            <a:pPr rtl="0"/>
            <a:r>
              <a:rPr lang="ru-RU" noProof="0"/>
              <a:t>СТИЛЬ ОБРАЗЦА ЗАГОЛОВКА</a:t>
            </a:r>
          </a:p>
        </p:txBody>
      </p:sp>
      <p:sp>
        <p:nvSpPr>
          <p:cNvPr id="3" name="Подзаголовок 2">
            <a:extLst>
              <a:ext uri="{FF2B5EF4-FFF2-40B4-BE49-F238E27FC236}">
                <a16:creationId xmlns:a16="http://schemas.microsoft.com/office/drawing/2014/main" id="{55457758-A125-4CEA-A3D5-CBD010417BD2}"/>
              </a:ext>
            </a:extLst>
          </p:cNvPr>
          <p:cNvSpPr>
            <a:spLocks noGrp="1"/>
          </p:cNvSpPr>
          <p:nvPr>
            <p:ph type="subTitle" idx="1"/>
          </p:nvPr>
        </p:nvSpPr>
        <p:spPr>
          <a:xfrm>
            <a:off x="6416041" y="5586890"/>
            <a:ext cx="4941770" cy="396660"/>
          </a:xfrm>
        </p:spPr>
        <p:txBody>
          <a:bodyPr rtlCol="0">
            <a:normAutofit/>
          </a:bodyPr>
          <a:lstStyle>
            <a:lvl1pPr marL="0" indent="0" algn="l">
              <a:lnSpc>
                <a:spcPct val="100000"/>
              </a:lnSpc>
              <a:buNone/>
              <a:defRPr sz="16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ru-RU" noProof="0"/>
              <a:t>Образец подзаголовка</a:t>
            </a:r>
          </a:p>
        </p:txBody>
      </p:sp>
      <p:pic>
        <p:nvPicPr>
          <p:cNvPr id="8" name="Графический объект 7">
            <a:extLst>
              <a:ext uri="{FF2B5EF4-FFF2-40B4-BE49-F238E27FC236}">
                <a16:creationId xmlns:a16="http://schemas.microsoft.com/office/drawing/2014/main" id="{A04F1E16-9A84-4D0E-9706-79C396AF6AE6}"/>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9358" t="23650" b="-1"/>
          <a:stretch/>
        </p:blipFill>
        <p:spPr>
          <a:xfrm>
            <a:off x="0" y="0"/>
            <a:ext cx="9488312" cy="5054323"/>
          </a:xfrm>
          <a:prstGeom prst="rect">
            <a:avLst/>
          </a:prstGeom>
        </p:spPr>
      </p:pic>
    </p:spTree>
    <p:extLst>
      <p:ext uri="{BB962C8B-B14F-4D97-AF65-F5344CB8AC3E}">
        <p14:creationId xmlns:p14="http://schemas.microsoft.com/office/powerpoint/2010/main" val="9131086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Рыночное сравнение">
    <p:bg>
      <p:bgPr>
        <a:solidFill>
          <a:schemeClr val="accent2"/>
        </a:soli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1CF3B5C-31C4-46BA-9FAD-72DF917A84DA}"/>
              </a:ext>
            </a:extLst>
          </p:cNvPr>
          <p:cNvSpPr>
            <a:spLocks noGrp="1"/>
          </p:cNvSpPr>
          <p:nvPr>
            <p:ph type="title" hasCustomPrompt="1"/>
          </p:nvPr>
        </p:nvSpPr>
        <p:spPr>
          <a:xfrm>
            <a:off x="1885156" y="892177"/>
            <a:ext cx="8421688" cy="1325563"/>
          </a:xfrm>
        </p:spPr>
        <p:txBody>
          <a:bodyPr rtlCol="0">
            <a:normAutofit/>
          </a:bodyPr>
          <a:lstStyle>
            <a:lvl1pPr algn="ctr">
              <a:defRPr lang="en-US" sz="2800" kern="1200" cap="all" spc="150" baseline="0" dirty="0">
                <a:solidFill>
                  <a:schemeClr val="tx1">
                    <a:lumMod val="75000"/>
                    <a:lumOff val="25000"/>
                  </a:schemeClr>
                </a:solidFill>
                <a:latin typeface="Arial" panose="020B0604020202020204" pitchFamily="34" charset="0"/>
                <a:ea typeface="+mj-ea"/>
                <a:cs typeface="+mj-cs"/>
              </a:defRPr>
            </a:lvl1pPr>
          </a:lstStyle>
          <a:p>
            <a:pPr rtl="0"/>
            <a:r>
              <a:rPr lang="ru-RU" noProof="0"/>
              <a:t>ОБРАЗЕЦ ЗАГОЛОВКА</a:t>
            </a:r>
          </a:p>
        </p:txBody>
      </p:sp>
      <p:sp>
        <p:nvSpPr>
          <p:cNvPr id="3" name="Текст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2063855" y="3064615"/>
            <a:ext cx="1240971" cy="823912"/>
          </a:xfrm>
        </p:spPr>
        <p:txBody>
          <a:bodyPr rtlCol="0" anchor="ctr">
            <a:noAutofit/>
          </a:bodyPr>
          <a:lstStyle>
            <a:lvl1pPr marL="0" indent="0" algn="ctr">
              <a:buNone/>
              <a:defRPr lang="en-US" sz="4000" kern="1200" cap="all" spc="150" baseline="0" dirty="0" smtClean="0">
                <a:solidFill>
                  <a:schemeClr val="tx1">
                    <a:lumMod val="75000"/>
                    <a:lumOff val="25000"/>
                  </a:schemeClr>
                </a:solidFill>
                <a:latin typeface="Arial" panose="020B0604020202020204" pitchFamily="34" charset="0"/>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0"/>
              <a:t>№</a:t>
            </a:r>
          </a:p>
        </p:txBody>
      </p:sp>
      <p:sp>
        <p:nvSpPr>
          <p:cNvPr id="23" name="Текст 2">
            <a:extLst>
              <a:ext uri="{FF2B5EF4-FFF2-40B4-BE49-F238E27FC236}">
                <a16:creationId xmlns:a16="http://schemas.microsoft.com/office/drawing/2014/main" id="{A066E2EA-C6EA-4A02-818E-33BD582D92E7}"/>
              </a:ext>
            </a:extLst>
          </p:cNvPr>
          <p:cNvSpPr>
            <a:spLocks noGrp="1"/>
          </p:cNvSpPr>
          <p:nvPr>
            <p:ph type="body" idx="15" hasCustomPrompt="1"/>
          </p:nvPr>
        </p:nvSpPr>
        <p:spPr>
          <a:xfrm>
            <a:off x="5475514" y="3064615"/>
            <a:ext cx="1240971" cy="823912"/>
          </a:xfrm>
        </p:spPr>
        <p:txBody>
          <a:bodyPr rtlCol="0" anchor="ctr">
            <a:noAutofit/>
          </a:bodyPr>
          <a:lstStyle>
            <a:lvl1pPr marL="0" indent="0" algn="ctr">
              <a:buNone/>
              <a:defRPr lang="en-US" sz="4000" kern="1200" cap="all" spc="150" baseline="0" dirty="0" smtClean="0">
                <a:solidFill>
                  <a:schemeClr val="tx1">
                    <a:lumMod val="75000"/>
                    <a:lumOff val="25000"/>
                  </a:schemeClr>
                </a:solidFill>
                <a:latin typeface="Arial" panose="020B0604020202020204" pitchFamily="34" charset="0"/>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0"/>
              <a:t>№</a:t>
            </a:r>
          </a:p>
        </p:txBody>
      </p:sp>
      <p:sp>
        <p:nvSpPr>
          <p:cNvPr id="24" name="Текст 2">
            <a:extLst>
              <a:ext uri="{FF2B5EF4-FFF2-40B4-BE49-F238E27FC236}">
                <a16:creationId xmlns:a16="http://schemas.microsoft.com/office/drawing/2014/main" id="{97B9C3B0-3522-407C-B662-631E19ECC95F}"/>
              </a:ext>
            </a:extLst>
          </p:cNvPr>
          <p:cNvSpPr>
            <a:spLocks noGrp="1"/>
          </p:cNvSpPr>
          <p:nvPr>
            <p:ph type="body" idx="16" hasCustomPrompt="1"/>
          </p:nvPr>
        </p:nvSpPr>
        <p:spPr>
          <a:xfrm>
            <a:off x="8887174" y="3064615"/>
            <a:ext cx="1240971" cy="823912"/>
          </a:xfrm>
        </p:spPr>
        <p:txBody>
          <a:bodyPr rtlCol="0" anchor="ctr">
            <a:noAutofit/>
          </a:bodyPr>
          <a:lstStyle>
            <a:lvl1pPr marL="0" indent="0" algn="ctr">
              <a:buNone/>
              <a:defRPr lang="en-US" sz="4000" kern="1200" cap="all" spc="150" baseline="0" dirty="0" smtClean="0">
                <a:solidFill>
                  <a:schemeClr val="tx1">
                    <a:lumMod val="75000"/>
                    <a:lumOff val="25000"/>
                  </a:schemeClr>
                </a:solidFill>
                <a:latin typeface="Arial" panose="020B0604020202020204" pitchFamily="34" charset="0"/>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0"/>
              <a:t>№</a:t>
            </a:r>
          </a:p>
        </p:txBody>
      </p:sp>
      <p:sp>
        <p:nvSpPr>
          <p:cNvPr id="4" name="Объект 3">
            <a:extLst>
              <a:ext uri="{FF2B5EF4-FFF2-40B4-BE49-F238E27FC236}">
                <a16:creationId xmlns:a16="http://schemas.microsoft.com/office/drawing/2014/main" id="{AC9B20CF-6B91-4562-B799-0ABDAEBC0D2A}"/>
              </a:ext>
            </a:extLst>
          </p:cNvPr>
          <p:cNvSpPr>
            <a:spLocks noGrp="1"/>
          </p:cNvSpPr>
          <p:nvPr>
            <p:ph sz="half" idx="2" hasCustomPrompt="1"/>
          </p:nvPr>
        </p:nvSpPr>
        <p:spPr>
          <a:xfrm>
            <a:off x="1129698" y="4824188"/>
            <a:ext cx="3124093" cy="462927"/>
          </a:xfrm>
        </p:spPr>
        <p:txBody>
          <a:bodyPr rtlCol="0">
            <a:noAutofit/>
          </a:bodyPr>
          <a:lstStyle>
            <a:lvl1pPr marL="0" indent="0" algn="ctr">
              <a:lnSpc>
                <a:spcPct val="100000"/>
              </a:lnSpc>
              <a:buNone/>
              <a:defRPr sz="2000" cap="all" spc="50" baseline="0">
                <a:solidFill>
                  <a:schemeClr val="tx1">
                    <a:lumMod val="75000"/>
                    <a:lumOff val="25000"/>
                  </a:schemeClr>
                </a:solidFill>
              </a:defRPr>
            </a:lvl1pPr>
            <a:lvl2pPr marL="457200" indent="0">
              <a:lnSpc>
                <a:spcPct val="100000"/>
              </a:lnSpc>
              <a:buNone/>
              <a:defRPr sz="1400" spc="50" baseline="0">
                <a:solidFill>
                  <a:schemeClr val="bg1"/>
                </a:solidFill>
              </a:defRPr>
            </a:lvl2pPr>
            <a:lvl3pPr marL="914400" indent="0">
              <a:lnSpc>
                <a:spcPct val="100000"/>
              </a:lnSpc>
              <a:buNone/>
              <a:defRPr sz="1400" spc="50" baseline="0">
                <a:solidFill>
                  <a:schemeClr val="bg1"/>
                </a:solidFill>
              </a:defRPr>
            </a:lvl3pPr>
            <a:lvl4pPr marL="1371600" indent="0">
              <a:lnSpc>
                <a:spcPct val="100000"/>
              </a:lnSpc>
              <a:buNone/>
              <a:defRPr sz="1400" spc="50" baseline="0">
                <a:solidFill>
                  <a:schemeClr val="bg1"/>
                </a:solidFill>
              </a:defRPr>
            </a:lvl4pPr>
            <a:lvl5pPr marL="1828800" indent="0">
              <a:lnSpc>
                <a:spcPct val="100000"/>
              </a:lnSpc>
              <a:buNone/>
              <a:defRPr sz="1400" spc="50" baseline="0">
                <a:solidFill>
                  <a:schemeClr val="bg1"/>
                </a:solidFill>
              </a:defRPr>
            </a:lvl5pPr>
          </a:lstStyle>
          <a:p>
            <a:pPr lvl="0" rtl="0"/>
            <a:r>
              <a:rPr lang="ru-RU" noProof="0"/>
              <a:t>Щелкните, чтобы изменить</a:t>
            </a:r>
          </a:p>
        </p:txBody>
      </p:sp>
      <p:sp>
        <p:nvSpPr>
          <p:cNvPr id="6" name="Объект 5">
            <a:extLst>
              <a:ext uri="{FF2B5EF4-FFF2-40B4-BE49-F238E27FC236}">
                <a16:creationId xmlns:a16="http://schemas.microsoft.com/office/drawing/2014/main" id="{B36EE64B-44BF-4634-97BC-5ED74C6DF280}"/>
              </a:ext>
            </a:extLst>
          </p:cNvPr>
          <p:cNvSpPr>
            <a:spLocks noGrp="1"/>
          </p:cNvSpPr>
          <p:nvPr>
            <p:ph sz="quarter" idx="4" hasCustomPrompt="1"/>
          </p:nvPr>
        </p:nvSpPr>
        <p:spPr>
          <a:xfrm>
            <a:off x="4526261" y="4824188"/>
            <a:ext cx="3139479" cy="462927"/>
          </a:xfrm>
        </p:spPr>
        <p:txBody>
          <a:bodyPr rtlCol="0">
            <a:normAutofit/>
          </a:bodyPr>
          <a:lstStyle>
            <a:lvl1pPr marL="0" indent="0" algn="ctr">
              <a:lnSpc>
                <a:spcPct val="100000"/>
              </a:lnSpc>
              <a:buNone/>
              <a:defRPr sz="2000" cap="all" spc="50" baseline="0">
                <a:solidFill>
                  <a:schemeClr val="tx1">
                    <a:lumMod val="75000"/>
                    <a:lumOff val="25000"/>
                  </a:schemeClr>
                </a:solidFill>
              </a:defRPr>
            </a:lvl1pPr>
            <a:lvl2pPr marL="457200" indent="0">
              <a:lnSpc>
                <a:spcPct val="100000"/>
              </a:lnSpc>
              <a:buNone/>
              <a:defRPr sz="2000" cap="all" spc="50" baseline="0">
                <a:solidFill>
                  <a:schemeClr val="bg1"/>
                </a:solidFill>
              </a:defRPr>
            </a:lvl2pPr>
            <a:lvl3pPr marL="914400" indent="0">
              <a:lnSpc>
                <a:spcPct val="100000"/>
              </a:lnSpc>
              <a:buNone/>
              <a:defRPr sz="1400" spc="50" baseline="0">
                <a:solidFill>
                  <a:schemeClr val="bg1"/>
                </a:solidFill>
              </a:defRPr>
            </a:lvl3pPr>
            <a:lvl4pPr marL="1371600" indent="0">
              <a:lnSpc>
                <a:spcPct val="100000"/>
              </a:lnSpc>
              <a:buNone/>
              <a:defRPr sz="1400" spc="50" baseline="0">
                <a:solidFill>
                  <a:schemeClr val="bg1"/>
                </a:solidFill>
              </a:defRPr>
            </a:lvl4pPr>
            <a:lvl5pPr marL="1828800" indent="0">
              <a:lnSpc>
                <a:spcPct val="100000"/>
              </a:lnSpc>
              <a:buNone/>
              <a:defRPr sz="1400" spc="50" baseline="0">
                <a:solidFill>
                  <a:schemeClr val="bg1"/>
                </a:solidFill>
              </a:defRPr>
            </a:lvl5pPr>
          </a:lstStyle>
          <a:p>
            <a:pPr lvl="0" rtl="0"/>
            <a:r>
              <a:rPr lang="ru-RU" noProof="0"/>
              <a:t>Щелкните, чтобы изменить</a:t>
            </a:r>
          </a:p>
        </p:txBody>
      </p:sp>
      <p:sp>
        <p:nvSpPr>
          <p:cNvPr id="22" name="Объект 3">
            <a:extLst>
              <a:ext uri="{FF2B5EF4-FFF2-40B4-BE49-F238E27FC236}">
                <a16:creationId xmlns:a16="http://schemas.microsoft.com/office/drawing/2014/main" id="{C464A9BD-B815-4632-8F54-6EB70E48BAFF}"/>
              </a:ext>
            </a:extLst>
          </p:cNvPr>
          <p:cNvSpPr>
            <a:spLocks noGrp="1"/>
          </p:cNvSpPr>
          <p:nvPr>
            <p:ph sz="half" idx="14" hasCustomPrompt="1"/>
          </p:nvPr>
        </p:nvSpPr>
        <p:spPr>
          <a:xfrm>
            <a:off x="7938210" y="4824188"/>
            <a:ext cx="3124093" cy="462927"/>
          </a:xfrm>
        </p:spPr>
        <p:txBody>
          <a:bodyPr rtlCol="0">
            <a:noAutofit/>
          </a:bodyPr>
          <a:lstStyle>
            <a:lvl1pPr marL="0" indent="0" algn="ctr">
              <a:lnSpc>
                <a:spcPct val="100000"/>
              </a:lnSpc>
              <a:buNone/>
              <a:defRPr sz="2000" cap="all" spc="50" baseline="0">
                <a:solidFill>
                  <a:schemeClr val="tx1">
                    <a:lumMod val="75000"/>
                    <a:lumOff val="25000"/>
                  </a:schemeClr>
                </a:solidFill>
              </a:defRPr>
            </a:lvl1pPr>
            <a:lvl2pPr marL="457200" indent="0">
              <a:lnSpc>
                <a:spcPct val="100000"/>
              </a:lnSpc>
              <a:buNone/>
              <a:defRPr sz="1400" spc="50" baseline="0">
                <a:solidFill>
                  <a:schemeClr val="bg1"/>
                </a:solidFill>
              </a:defRPr>
            </a:lvl2pPr>
            <a:lvl3pPr marL="914400" indent="0">
              <a:lnSpc>
                <a:spcPct val="100000"/>
              </a:lnSpc>
              <a:buNone/>
              <a:defRPr sz="1400" spc="50" baseline="0">
                <a:solidFill>
                  <a:schemeClr val="bg1"/>
                </a:solidFill>
              </a:defRPr>
            </a:lvl3pPr>
            <a:lvl4pPr marL="1371600" indent="0">
              <a:lnSpc>
                <a:spcPct val="100000"/>
              </a:lnSpc>
              <a:buNone/>
              <a:defRPr sz="1400" spc="50" baseline="0">
                <a:solidFill>
                  <a:schemeClr val="bg1"/>
                </a:solidFill>
              </a:defRPr>
            </a:lvl4pPr>
            <a:lvl5pPr marL="1828800" indent="0">
              <a:lnSpc>
                <a:spcPct val="100000"/>
              </a:lnSpc>
              <a:buNone/>
              <a:defRPr sz="1400" spc="50" baseline="0">
                <a:solidFill>
                  <a:schemeClr val="bg1"/>
                </a:solidFill>
              </a:defRPr>
            </a:lvl5pPr>
          </a:lstStyle>
          <a:p>
            <a:pPr lvl="0" rtl="0"/>
            <a:r>
              <a:rPr lang="ru-RU" noProof="0"/>
              <a:t>Щелкните, чтобы изменить</a:t>
            </a:r>
          </a:p>
        </p:txBody>
      </p:sp>
      <p:pic>
        <p:nvPicPr>
          <p:cNvPr id="11" name="Графический объект 10">
            <a:extLst>
              <a:ext uri="{FF2B5EF4-FFF2-40B4-BE49-F238E27FC236}">
                <a16:creationId xmlns:a16="http://schemas.microsoft.com/office/drawing/2014/main" id="{B38B0D13-BD5F-460B-B337-F4A9342026D0}"/>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465141" y="2358007"/>
            <a:ext cx="2438400" cy="2019300"/>
          </a:xfrm>
          <a:prstGeom prst="rect">
            <a:avLst/>
          </a:prstGeom>
        </p:spPr>
      </p:pic>
      <p:pic>
        <p:nvPicPr>
          <p:cNvPr id="13" name="Графический объект 12">
            <a:extLst>
              <a:ext uri="{FF2B5EF4-FFF2-40B4-BE49-F238E27FC236}">
                <a16:creationId xmlns:a16="http://schemas.microsoft.com/office/drawing/2014/main" id="{BE72876B-D3DA-4462-9E24-3354D8D02A27}"/>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5000625" y="2531837"/>
            <a:ext cx="2190750" cy="1943100"/>
          </a:xfrm>
          <a:prstGeom prst="rect">
            <a:avLst/>
          </a:prstGeom>
        </p:spPr>
      </p:pic>
      <p:pic>
        <p:nvPicPr>
          <p:cNvPr id="15" name="Графический объект 14">
            <a:extLst>
              <a:ext uri="{FF2B5EF4-FFF2-40B4-BE49-F238E27FC236}">
                <a16:creationId xmlns:a16="http://schemas.microsoft.com/office/drawing/2014/main" id="{14A539B6-6E3F-41BA-ACE2-76E8BB651636}"/>
              </a:ext>
              <a:ext uri="{C183D7F6-B498-43B3-948B-1728B52AA6E4}">
                <adec:decorative xmlns:adec="http://schemas.microsoft.com/office/drawing/2017/decorative" val="1"/>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8345608" y="2421056"/>
            <a:ext cx="2324100" cy="2057400"/>
          </a:xfrm>
          <a:prstGeom prst="rect">
            <a:avLst/>
          </a:prstGeom>
        </p:spPr>
      </p:pic>
      <p:sp>
        <p:nvSpPr>
          <p:cNvPr id="25" name="Объект 3">
            <a:extLst>
              <a:ext uri="{FF2B5EF4-FFF2-40B4-BE49-F238E27FC236}">
                <a16:creationId xmlns:a16="http://schemas.microsoft.com/office/drawing/2014/main" id="{82D8880F-3EAC-45C9-91F2-19A193791A18}"/>
              </a:ext>
            </a:extLst>
          </p:cNvPr>
          <p:cNvSpPr>
            <a:spLocks noGrp="1"/>
          </p:cNvSpPr>
          <p:nvPr>
            <p:ph sz="half" idx="17" hasCustomPrompt="1"/>
          </p:nvPr>
        </p:nvSpPr>
        <p:spPr>
          <a:xfrm>
            <a:off x="1129698" y="5280763"/>
            <a:ext cx="3124093" cy="462927"/>
          </a:xfrm>
        </p:spPr>
        <p:txBody>
          <a:bodyPr rtlCol="0">
            <a:normAutofit/>
          </a:bodyPr>
          <a:lstStyle>
            <a:lvl1pPr marL="0" indent="0" algn="ctr">
              <a:lnSpc>
                <a:spcPct val="100000"/>
              </a:lnSpc>
              <a:buNone/>
              <a:defRPr sz="1400" cap="none" spc="50" baseline="0">
                <a:solidFill>
                  <a:schemeClr val="tx1">
                    <a:lumMod val="75000"/>
                    <a:lumOff val="25000"/>
                  </a:schemeClr>
                </a:solidFill>
              </a:defRPr>
            </a:lvl1pPr>
            <a:lvl2pPr marL="457200" indent="0">
              <a:lnSpc>
                <a:spcPct val="100000"/>
              </a:lnSpc>
              <a:buNone/>
              <a:defRPr sz="1400" spc="50" baseline="0">
                <a:solidFill>
                  <a:schemeClr val="bg1"/>
                </a:solidFill>
              </a:defRPr>
            </a:lvl2pPr>
            <a:lvl3pPr marL="914400" indent="0">
              <a:lnSpc>
                <a:spcPct val="100000"/>
              </a:lnSpc>
              <a:buNone/>
              <a:defRPr sz="1400" spc="50" baseline="0">
                <a:solidFill>
                  <a:schemeClr val="bg1"/>
                </a:solidFill>
              </a:defRPr>
            </a:lvl3pPr>
            <a:lvl4pPr marL="1371600" indent="0">
              <a:lnSpc>
                <a:spcPct val="100000"/>
              </a:lnSpc>
              <a:buNone/>
              <a:defRPr sz="1400" spc="50" baseline="0">
                <a:solidFill>
                  <a:schemeClr val="bg1"/>
                </a:solidFill>
              </a:defRPr>
            </a:lvl4pPr>
            <a:lvl5pPr marL="1828800" indent="0">
              <a:lnSpc>
                <a:spcPct val="100000"/>
              </a:lnSpc>
              <a:buNone/>
              <a:defRPr sz="1400" spc="50" baseline="0">
                <a:solidFill>
                  <a:schemeClr val="bg1"/>
                </a:solidFill>
              </a:defRPr>
            </a:lvl5pPr>
          </a:lstStyle>
          <a:p>
            <a:pPr lvl="0" rtl="0"/>
            <a:r>
              <a:rPr lang="ru-RU" noProof="0"/>
              <a:t>Щелкните, чтобы изменить стили текста образца слайда</a:t>
            </a:r>
          </a:p>
        </p:txBody>
      </p:sp>
      <p:sp>
        <p:nvSpPr>
          <p:cNvPr id="26" name="Объект 5">
            <a:extLst>
              <a:ext uri="{FF2B5EF4-FFF2-40B4-BE49-F238E27FC236}">
                <a16:creationId xmlns:a16="http://schemas.microsoft.com/office/drawing/2014/main" id="{9019518E-E850-403D-A5B5-4B53F8C4A56B}"/>
              </a:ext>
            </a:extLst>
          </p:cNvPr>
          <p:cNvSpPr>
            <a:spLocks noGrp="1"/>
          </p:cNvSpPr>
          <p:nvPr>
            <p:ph sz="quarter" idx="18" hasCustomPrompt="1"/>
          </p:nvPr>
        </p:nvSpPr>
        <p:spPr>
          <a:xfrm>
            <a:off x="4526261" y="5280763"/>
            <a:ext cx="3139479" cy="462927"/>
          </a:xfrm>
        </p:spPr>
        <p:txBody>
          <a:bodyPr rtlCol="0">
            <a:normAutofit/>
          </a:bodyPr>
          <a:lstStyle>
            <a:lvl1pPr marL="0" indent="0" algn="ctr">
              <a:lnSpc>
                <a:spcPct val="100000"/>
              </a:lnSpc>
              <a:buNone/>
              <a:defRPr sz="1400" cap="none" spc="50" baseline="0">
                <a:solidFill>
                  <a:schemeClr val="tx1">
                    <a:lumMod val="75000"/>
                    <a:lumOff val="25000"/>
                  </a:schemeClr>
                </a:solidFill>
              </a:defRPr>
            </a:lvl1pPr>
            <a:lvl2pPr marL="457200" indent="0" algn="ctr">
              <a:lnSpc>
                <a:spcPct val="100000"/>
              </a:lnSpc>
              <a:buNone/>
              <a:defRPr sz="1400" cap="none" spc="50" baseline="0">
                <a:solidFill>
                  <a:schemeClr val="tx1">
                    <a:lumMod val="75000"/>
                    <a:lumOff val="25000"/>
                  </a:schemeClr>
                </a:solidFill>
              </a:defRPr>
            </a:lvl2pPr>
            <a:lvl3pPr marL="914400" indent="0">
              <a:lnSpc>
                <a:spcPct val="100000"/>
              </a:lnSpc>
              <a:buNone/>
              <a:defRPr sz="1400" spc="50" baseline="0">
                <a:solidFill>
                  <a:schemeClr val="bg1"/>
                </a:solidFill>
              </a:defRPr>
            </a:lvl3pPr>
            <a:lvl4pPr marL="1371600" indent="0">
              <a:lnSpc>
                <a:spcPct val="100000"/>
              </a:lnSpc>
              <a:buNone/>
              <a:defRPr sz="1400" spc="50" baseline="0">
                <a:solidFill>
                  <a:schemeClr val="bg1"/>
                </a:solidFill>
              </a:defRPr>
            </a:lvl4pPr>
            <a:lvl5pPr marL="1828800" indent="0">
              <a:lnSpc>
                <a:spcPct val="100000"/>
              </a:lnSpc>
              <a:buNone/>
              <a:defRPr sz="1400" spc="50" baseline="0">
                <a:solidFill>
                  <a:schemeClr val="bg1"/>
                </a:solidFill>
              </a:defRPr>
            </a:lvl5pPr>
          </a:lstStyle>
          <a:p>
            <a:pPr lvl="0" rtl="0"/>
            <a:r>
              <a:rPr lang="ru-RU" noProof="0"/>
              <a:t>Щелкните, чтобы изменить стили текста образца слайда</a:t>
            </a:r>
          </a:p>
          <a:p>
            <a:pPr lvl="1" rtl="0"/>
            <a:endParaRPr lang="ru-RU" noProof="0"/>
          </a:p>
        </p:txBody>
      </p:sp>
      <p:sp>
        <p:nvSpPr>
          <p:cNvPr id="27" name="Объект 3">
            <a:extLst>
              <a:ext uri="{FF2B5EF4-FFF2-40B4-BE49-F238E27FC236}">
                <a16:creationId xmlns:a16="http://schemas.microsoft.com/office/drawing/2014/main" id="{A8058154-45E5-403E-B714-AC85774F391F}"/>
              </a:ext>
            </a:extLst>
          </p:cNvPr>
          <p:cNvSpPr>
            <a:spLocks noGrp="1"/>
          </p:cNvSpPr>
          <p:nvPr>
            <p:ph sz="half" idx="19" hasCustomPrompt="1"/>
          </p:nvPr>
        </p:nvSpPr>
        <p:spPr>
          <a:xfrm>
            <a:off x="7938210" y="5280763"/>
            <a:ext cx="3124093" cy="462927"/>
          </a:xfrm>
        </p:spPr>
        <p:txBody>
          <a:bodyPr rtlCol="0">
            <a:normAutofit/>
          </a:bodyPr>
          <a:lstStyle>
            <a:lvl1pPr marL="0" indent="0" algn="ctr">
              <a:lnSpc>
                <a:spcPct val="100000"/>
              </a:lnSpc>
              <a:buNone/>
              <a:defRPr sz="1400" cap="none" spc="50" baseline="0">
                <a:solidFill>
                  <a:schemeClr val="tx1">
                    <a:lumMod val="75000"/>
                    <a:lumOff val="25000"/>
                  </a:schemeClr>
                </a:solidFill>
              </a:defRPr>
            </a:lvl1pPr>
            <a:lvl2pPr marL="457200" indent="0">
              <a:lnSpc>
                <a:spcPct val="100000"/>
              </a:lnSpc>
              <a:buNone/>
              <a:defRPr sz="1400" spc="50" baseline="0">
                <a:solidFill>
                  <a:schemeClr val="bg1"/>
                </a:solidFill>
              </a:defRPr>
            </a:lvl2pPr>
            <a:lvl3pPr marL="914400" indent="0">
              <a:lnSpc>
                <a:spcPct val="100000"/>
              </a:lnSpc>
              <a:buNone/>
              <a:defRPr sz="1400" spc="50" baseline="0">
                <a:solidFill>
                  <a:schemeClr val="bg1"/>
                </a:solidFill>
              </a:defRPr>
            </a:lvl3pPr>
            <a:lvl4pPr marL="1371600" indent="0">
              <a:lnSpc>
                <a:spcPct val="100000"/>
              </a:lnSpc>
              <a:buNone/>
              <a:defRPr sz="1400" spc="50" baseline="0">
                <a:solidFill>
                  <a:schemeClr val="bg1"/>
                </a:solidFill>
              </a:defRPr>
            </a:lvl4pPr>
            <a:lvl5pPr marL="1828800" indent="0">
              <a:lnSpc>
                <a:spcPct val="100000"/>
              </a:lnSpc>
              <a:buNone/>
              <a:defRPr sz="1400" spc="50" baseline="0">
                <a:solidFill>
                  <a:schemeClr val="bg1"/>
                </a:solidFill>
              </a:defRPr>
            </a:lvl5pPr>
          </a:lstStyle>
          <a:p>
            <a:pPr lvl="0" rtl="0"/>
            <a:r>
              <a:rPr lang="ru-RU" noProof="0"/>
              <a:t>Щелкните, чтобы изменить стили текста образца слайда</a:t>
            </a:r>
          </a:p>
        </p:txBody>
      </p:sp>
      <p:sp>
        <p:nvSpPr>
          <p:cNvPr id="7" name="Дата 6">
            <a:extLst>
              <a:ext uri="{FF2B5EF4-FFF2-40B4-BE49-F238E27FC236}">
                <a16:creationId xmlns:a16="http://schemas.microsoft.com/office/drawing/2014/main" id="{F255C16C-AA88-4BBF-8040-11ECFED618E0}"/>
              </a:ext>
            </a:extLst>
          </p:cNvPr>
          <p:cNvSpPr>
            <a:spLocks noGrp="1"/>
          </p:cNvSpPr>
          <p:nvPr>
            <p:ph type="dt" sz="half" idx="10"/>
          </p:nvPr>
        </p:nvSpPr>
        <p:spPr/>
        <p:txBody>
          <a:bodyPr rtlCol="0"/>
          <a:lstStyle>
            <a:lvl1pPr>
              <a:defRPr sz="900"/>
            </a:lvl1pPr>
          </a:lstStyle>
          <a:p>
            <a:pPr rtl="0"/>
            <a:r>
              <a:rPr lang="ru-RU" noProof="0"/>
              <a:t>20ГГ</a:t>
            </a:r>
          </a:p>
        </p:txBody>
      </p:sp>
      <p:sp>
        <p:nvSpPr>
          <p:cNvPr id="8" name="Нижний колонтитул 7">
            <a:extLst>
              <a:ext uri="{FF2B5EF4-FFF2-40B4-BE49-F238E27FC236}">
                <a16:creationId xmlns:a16="http://schemas.microsoft.com/office/drawing/2014/main" id="{CBE560E3-F935-488F-8F0E-191D7B6B54B8}"/>
              </a:ext>
            </a:extLst>
          </p:cNvPr>
          <p:cNvSpPr>
            <a:spLocks noGrp="1"/>
          </p:cNvSpPr>
          <p:nvPr>
            <p:ph type="ftr" sz="quarter" idx="11"/>
          </p:nvPr>
        </p:nvSpPr>
        <p:spPr/>
        <p:txBody>
          <a:bodyPr rtlCol="0"/>
          <a:lstStyle>
            <a:lvl1pPr>
              <a:defRPr sz="900"/>
            </a:lvl1pPr>
          </a:lstStyle>
          <a:p>
            <a:pPr rtl="0"/>
            <a:r>
              <a:rPr lang="ru-RU" noProof="0"/>
              <a:t>Набор слайдов для презентации</a:t>
            </a:r>
          </a:p>
        </p:txBody>
      </p:sp>
      <p:sp>
        <p:nvSpPr>
          <p:cNvPr id="9" name="Номер слайда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rtlCol="0"/>
          <a:lstStyle>
            <a:lvl1pPr>
              <a:defRPr sz="900"/>
            </a:lvl1pPr>
          </a:lstStyle>
          <a:p>
            <a:pPr rtl="0"/>
            <a:fld id="{B5CEABB6-07DC-46E8-9B57-56EC44A396E5}" type="slidenum">
              <a:rPr lang="ru-RU" noProof="0" smtClean="0"/>
              <a:t>‹#›</a:t>
            </a:fld>
            <a:endParaRPr lang="ru-RU" noProof="0"/>
          </a:p>
        </p:txBody>
      </p:sp>
    </p:spTree>
    <p:extLst>
      <p:ext uri="{BB962C8B-B14F-4D97-AF65-F5344CB8AC3E}">
        <p14:creationId xmlns:p14="http://schemas.microsoft.com/office/powerpoint/2010/main" val="1442619314"/>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Два объекта">
    <p:bg>
      <p:bgPr>
        <a:solidFill>
          <a:schemeClr val="accent1"/>
        </a:soli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1CF3B5C-31C4-46BA-9FAD-72DF917A84DA}"/>
              </a:ext>
            </a:extLst>
          </p:cNvPr>
          <p:cNvSpPr>
            <a:spLocks noGrp="1"/>
          </p:cNvSpPr>
          <p:nvPr>
            <p:ph type="title" hasCustomPrompt="1"/>
          </p:nvPr>
        </p:nvSpPr>
        <p:spPr>
          <a:xfrm>
            <a:off x="2933700" y="892177"/>
            <a:ext cx="8421688" cy="1325563"/>
          </a:xfrm>
        </p:spPr>
        <p:txBody>
          <a:bodyPr rtlCol="0">
            <a:normAutofit/>
          </a:bodyPr>
          <a:lstStyle>
            <a:lvl1pPr>
              <a:defRPr lang="en-US" sz="2800" kern="1200" spc="150" baseline="0" dirty="0">
                <a:solidFill>
                  <a:schemeClr val="tx1">
                    <a:lumMod val="75000"/>
                    <a:lumOff val="25000"/>
                  </a:schemeClr>
                </a:solidFill>
                <a:latin typeface="Arial" panose="020B0604020202020204" pitchFamily="34" charset="0"/>
                <a:ea typeface="+mj-ea"/>
                <a:cs typeface="+mj-cs"/>
              </a:defRPr>
            </a:lvl1pPr>
          </a:lstStyle>
          <a:p>
            <a:pPr rtl="0"/>
            <a:r>
              <a:rPr lang="ru-RU" noProof="0"/>
              <a:t>ОБРАЗЕЦ ЗАГОЛОВКА</a:t>
            </a:r>
          </a:p>
        </p:txBody>
      </p:sp>
      <p:sp>
        <p:nvSpPr>
          <p:cNvPr id="3" name="Текст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2933700" y="2776936"/>
            <a:ext cx="3924300" cy="823912"/>
          </a:xfrm>
        </p:spPr>
        <p:txBody>
          <a:bodyPr rtlCol="0" anchor="b">
            <a:noAutofit/>
          </a:bodyPr>
          <a:lstStyle>
            <a:lvl1pPr marL="0" indent="0">
              <a:buNone/>
              <a:defRPr lang="en-US" sz="2000" kern="1200" spc="150" baseline="0" dirty="0" smtClean="0">
                <a:solidFill>
                  <a:schemeClr val="tx1">
                    <a:lumMod val="75000"/>
                    <a:lumOff val="25000"/>
                  </a:schemeClr>
                </a:solidFill>
                <a:latin typeface="Arial" panose="020B0604020202020204" pitchFamily="34" charset="0"/>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0"/>
              <a:t>ЩЕЛКНИТЕ, ЧТОБЫ ИЗМЕНИТЬ ОБРАЗЕЦ ТЕКСТА</a:t>
            </a:r>
          </a:p>
        </p:txBody>
      </p:sp>
      <p:sp>
        <p:nvSpPr>
          <p:cNvPr id="4" name="Объект 3">
            <a:extLst>
              <a:ext uri="{FF2B5EF4-FFF2-40B4-BE49-F238E27FC236}">
                <a16:creationId xmlns:a16="http://schemas.microsoft.com/office/drawing/2014/main" id="{AC9B20CF-6B91-4562-B799-0ABDAEBC0D2A}"/>
              </a:ext>
            </a:extLst>
          </p:cNvPr>
          <p:cNvSpPr>
            <a:spLocks noGrp="1"/>
          </p:cNvSpPr>
          <p:nvPr>
            <p:ph sz="half" idx="2" hasCustomPrompt="1"/>
          </p:nvPr>
        </p:nvSpPr>
        <p:spPr>
          <a:xfrm>
            <a:off x="2933700" y="3834606"/>
            <a:ext cx="3924300" cy="1997867"/>
          </a:xfrm>
        </p:spPr>
        <p:txBody>
          <a:bodyPr rtlCol="0">
            <a:normAutofit/>
          </a:bodyPr>
          <a:lstStyle>
            <a:lvl1pPr marL="0" indent="0">
              <a:lnSpc>
                <a:spcPct val="100000"/>
              </a:lnSpc>
              <a:buNone/>
              <a:defRPr sz="1400" spc="50" baseline="0">
                <a:solidFill>
                  <a:schemeClr val="tx1">
                    <a:lumMod val="75000"/>
                    <a:lumOff val="25000"/>
                  </a:schemeClr>
                </a:solidFill>
              </a:defRPr>
            </a:lvl1pPr>
            <a:lvl2pPr marL="457200" indent="0">
              <a:lnSpc>
                <a:spcPct val="100000"/>
              </a:lnSpc>
              <a:buNone/>
              <a:defRPr sz="1400" spc="50" baseline="0">
                <a:solidFill>
                  <a:schemeClr val="tx1">
                    <a:lumMod val="75000"/>
                    <a:lumOff val="25000"/>
                  </a:schemeClr>
                </a:solidFill>
              </a:defRPr>
            </a:lvl2pPr>
            <a:lvl3pPr marL="914400" indent="0">
              <a:lnSpc>
                <a:spcPct val="100000"/>
              </a:lnSpc>
              <a:buNone/>
              <a:defRPr sz="1400" spc="50" baseline="0">
                <a:solidFill>
                  <a:schemeClr val="tx1">
                    <a:lumMod val="75000"/>
                    <a:lumOff val="25000"/>
                  </a:schemeClr>
                </a:solidFill>
              </a:defRPr>
            </a:lvl3pPr>
            <a:lvl4pPr marL="1371600" indent="0">
              <a:lnSpc>
                <a:spcPct val="100000"/>
              </a:lnSpc>
              <a:buNone/>
              <a:defRPr sz="1400" spc="50" baseline="0">
                <a:solidFill>
                  <a:schemeClr val="tx1">
                    <a:lumMod val="75000"/>
                    <a:lumOff val="25000"/>
                  </a:schemeClr>
                </a:solidFill>
              </a:defRPr>
            </a:lvl4pPr>
            <a:lvl5pPr marL="1828800" indent="0">
              <a:lnSpc>
                <a:spcPct val="100000"/>
              </a:lnSpc>
              <a:buNone/>
              <a:defRPr sz="1400" spc="50" baseline="0">
                <a:solidFill>
                  <a:schemeClr val="tx1">
                    <a:lumMod val="75000"/>
                    <a:lumOff val="25000"/>
                  </a:schemeClr>
                </a:solidFill>
              </a:defRPr>
            </a:lvl5pPr>
          </a:lstStyle>
          <a:p>
            <a:pPr lvl="0" rtl="0"/>
            <a:r>
              <a:rPr lang="ru-RU" noProof="0"/>
              <a:t>Щелкните, чтобы изменить стили текста образца слайда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p>
        </p:txBody>
      </p:sp>
      <p:sp>
        <p:nvSpPr>
          <p:cNvPr id="5" name="Текст 4">
            <a:extLst>
              <a:ext uri="{FF2B5EF4-FFF2-40B4-BE49-F238E27FC236}">
                <a16:creationId xmlns:a16="http://schemas.microsoft.com/office/drawing/2014/main" id="{B374FC39-67F6-42EA-BCD1-F69AE2F0F22D}"/>
              </a:ext>
            </a:extLst>
          </p:cNvPr>
          <p:cNvSpPr>
            <a:spLocks noGrp="1"/>
          </p:cNvSpPr>
          <p:nvPr>
            <p:ph type="body" sz="quarter" idx="3" hasCustomPrompt="1"/>
          </p:nvPr>
        </p:nvSpPr>
        <p:spPr>
          <a:xfrm>
            <a:off x="7410173" y="2776936"/>
            <a:ext cx="3943627" cy="823912"/>
          </a:xfrm>
        </p:spPr>
        <p:txBody>
          <a:bodyPr rtlCol="0" anchor="b">
            <a:noAutofit/>
          </a:bodyPr>
          <a:lstStyle>
            <a:lvl1pPr marL="0" indent="0">
              <a:buNone/>
              <a:defRPr lang="en-US" sz="2000" kern="1200" spc="150" baseline="0" dirty="0" smtClean="0">
                <a:solidFill>
                  <a:schemeClr val="tx1">
                    <a:lumMod val="75000"/>
                    <a:lumOff val="25000"/>
                  </a:schemeClr>
                </a:solidFill>
                <a:latin typeface="Arial" panose="020B0604020202020204" pitchFamily="34" charset="0"/>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000"/>
              </a:spcBef>
              <a:buFont typeface="Arial" panose="020B0604020202020204" pitchFamily="34" charset="0"/>
              <a:buNone/>
            </a:pPr>
            <a:r>
              <a:rPr lang="ru-RU" noProof="0"/>
              <a:t>ЩЕЛКНИТЕ, ЧТОБЫ ИЗМЕНИТЬ ОБРАЗЕЦ ТЕКСТА</a:t>
            </a:r>
          </a:p>
        </p:txBody>
      </p:sp>
      <p:sp>
        <p:nvSpPr>
          <p:cNvPr id="6" name="Объект 5">
            <a:extLst>
              <a:ext uri="{FF2B5EF4-FFF2-40B4-BE49-F238E27FC236}">
                <a16:creationId xmlns:a16="http://schemas.microsoft.com/office/drawing/2014/main" id="{B36EE64B-44BF-4634-97BC-5ED74C6DF280}"/>
              </a:ext>
            </a:extLst>
          </p:cNvPr>
          <p:cNvSpPr>
            <a:spLocks noGrp="1"/>
          </p:cNvSpPr>
          <p:nvPr>
            <p:ph sz="quarter" idx="4" hasCustomPrompt="1"/>
          </p:nvPr>
        </p:nvSpPr>
        <p:spPr>
          <a:xfrm>
            <a:off x="7410173" y="3834606"/>
            <a:ext cx="3943627" cy="1997867"/>
          </a:xfrm>
        </p:spPr>
        <p:txBody>
          <a:bodyPr rtlCol="0">
            <a:normAutofit/>
          </a:bodyPr>
          <a:lstStyle>
            <a:lvl1pPr marL="0" indent="0">
              <a:lnSpc>
                <a:spcPct val="100000"/>
              </a:lnSpc>
              <a:buNone/>
              <a:defRPr sz="1400" spc="50" baseline="0">
                <a:solidFill>
                  <a:schemeClr val="tx1">
                    <a:lumMod val="75000"/>
                    <a:lumOff val="25000"/>
                  </a:schemeClr>
                </a:solidFill>
              </a:defRPr>
            </a:lvl1pPr>
            <a:lvl2pPr marL="457200" indent="0">
              <a:lnSpc>
                <a:spcPct val="100000"/>
              </a:lnSpc>
              <a:buNone/>
              <a:defRPr sz="1400" spc="50" baseline="0">
                <a:solidFill>
                  <a:schemeClr val="tx1">
                    <a:lumMod val="75000"/>
                    <a:lumOff val="25000"/>
                  </a:schemeClr>
                </a:solidFill>
              </a:defRPr>
            </a:lvl2pPr>
            <a:lvl3pPr marL="914400" indent="0">
              <a:lnSpc>
                <a:spcPct val="100000"/>
              </a:lnSpc>
              <a:buNone/>
              <a:defRPr sz="1400" spc="50" baseline="0">
                <a:solidFill>
                  <a:schemeClr val="tx1">
                    <a:lumMod val="75000"/>
                    <a:lumOff val="25000"/>
                  </a:schemeClr>
                </a:solidFill>
              </a:defRPr>
            </a:lvl3pPr>
            <a:lvl4pPr marL="1371600" indent="0">
              <a:lnSpc>
                <a:spcPct val="100000"/>
              </a:lnSpc>
              <a:buNone/>
              <a:defRPr sz="1400" spc="50" baseline="0">
                <a:solidFill>
                  <a:schemeClr val="tx1">
                    <a:lumMod val="75000"/>
                    <a:lumOff val="25000"/>
                  </a:schemeClr>
                </a:solidFill>
              </a:defRPr>
            </a:lvl4pPr>
            <a:lvl5pPr marL="1828800" indent="0">
              <a:lnSpc>
                <a:spcPct val="100000"/>
              </a:lnSpc>
              <a:buNone/>
              <a:defRPr sz="1400" spc="50" baseline="0">
                <a:solidFill>
                  <a:schemeClr val="tx1">
                    <a:lumMod val="75000"/>
                    <a:lumOff val="25000"/>
                  </a:schemeClr>
                </a:solidFill>
              </a:defRPr>
            </a:lvl5pPr>
          </a:lstStyle>
          <a:p>
            <a:pPr lvl="0" rtl="0"/>
            <a:r>
              <a:rPr lang="ru-RU" noProof="0"/>
              <a:t>Щелкните, чтобы изменить стили текста образца слайда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p>
        </p:txBody>
      </p:sp>
      <p:sp>
        <p:nvSpPr>
          <p:cNvPr id="7" name="Дата 6">
            <a:extLst>
              <a:ext uri="{FF2B5EF4-FFF2-40B4-BE49-F238E27FC236}">
                <a16:creationId xmlns:a16="http://schemas.microsoft.com/office/drawing/2014/main" id="{F255C16C-AA88-4BBF-8040-11ECFED618E0}"/>
              </a:ext>
            </a:extLst>
          </p:cNvPr>
          <p:cNvSpPr>
            <a:spLocks noGrp="1"/>
          </p:cNvSpPr>
          <p:nvPr>
            <p:ph type="dt" sz="half" idx="10"/>
          </p:nvPr>
        </p:nvSpPr>
        <p:spPr/>
        <p:txBody>
          <a:bodyPr rtlCol="0"/>
          <a:lstStyle>
            <a:lvl1pPr>
              <a:defRPr sz="900"/>
            </a:lvl1pPr>
          </a:lstStyle>
          <a:p>
            <a:pPr rtl="0"/>
            <a:r>
              <a:rPr lang="ru-RU" noProof="0"/>
              <a:t>20ГГ</a:t>
            </a:r>
          </a:p>
        </p:txBody>
      </p:sp>
      <p:sp>
        <p:nvSpPr>
          <p:cNvPr id="8" name="Нижний колонтитул 7">
            <a:extLst>
              <a:ext uri="{FF2B5EF4-FFF2-40B4-BE49-F238E27FC236}">
                <a16:creationId xmlns:a16="http://schemas.microsoft.com/office/drawing/2014/main" id="{CBE560E3-F935-488F-8F0E-191D7B6B54B8}"/>
              </a:ext>
            </a:extLst>
          </p:cNvPr>
          <p:cNvSpPr>
            <a:spLocks noGrp="1"/>
          </p:cNvSpPr>
          <p:nvPr>
            <p:ph type="ftr" sz="quarter" idx="11"/>
          </p:nvPr>
        </p:nvSpPr>
        <p:spPr/>
        <p:txBody>
          <a:bodyPr rtlCol="0"/>
          <a:lstStyle>
            <a:lvl1pPr>
              <a:defRPr sz="900"/>
            </a:lvl1pPr>
          </a:lstStyle>
          <a:p>
            <a:pPr rtl="0"/>
            <a:r>
              <a:rPr lang="ru-RU" noProof="0"/>
              <a:t>Набор слайдов для презентации</a:t>
            </a:r>
          </a:p>
        </p:txBody>
      </p:sp>
      <p:sp>
        <p:nvSpPr>
          <p:cNvPr id="9" name="Номер слайда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rtlCol="0"/>
          <a:lstStyle>
            <a:lvl1pPr>
              <a:defRPr sz="900"/>
            </a:lvl1pPr>
          </a:lstStyle>
          <a:p>
            <a:pPr rtl="0"/>
            <a:fld id="{B5CEABB6-07DC-46E8-9B57-56EC44A396E5}" type="slidenum">
              <a:rPr lang="ru-RU" noProof="0" smtClean="0"/>
              <a:t>‹#›</a:t>
            </a:fld>
            <a:endParaRPr lang="ru-RU" noProof="0"/>
          </a:p>
        </p:txBody>
      </p:sp>
      <p:pic>
        <p:nvPicPr>
          <p:cNvPr id="11" name="Графический объект 10">
            <a:extLst>
              <a:ext uri="{FF2B5EF4-FFF2-40B4-BE49-F238E27FC236}">
                <a16:creationId xmlns:a16="http://schemas.microsoft.com/office/drawing/2014/main" id="{EE24E1DB-1F20-4C28-8069-D9219D1F8BBD}"/>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39434" t="20278" b="22673"/>
          <a:stretch/>
        </p:blipFill>
        <p:spPr>
          <a:xfrm>
            <a:off x="25785" y="0"/>
            <a:ext cx="4368030" cy="3912394"/>
          </a:xfrm>
          <a:prstGeom prst="rect">
            <a:avLst/>
          </a:prstGeom>
        </p:spPr>
      </p:pic>
    </p:spTree>
    <p:extLst>
      <p:ext uri="{BB962C8B-B14F-4D97-AF65-F5344CB8AC3E}">
        <p14:creationId xmlns:p14="http://schemas.microsoft.com/office/powerpoint/2010/main" val="30217409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Содержимое">
    <p:spTree>
      <p:nvGrpSpPr>
        <p:cNvPr id="1" name=""/>
        <p:cNvGrpSpPr/>
        <p:nvPr/>
      </p:nvGrpSpPr>
      <p:grpSpPr>
        <a:xfrm>
          <a:off x="0" y="0"/>
          <a:ext cx="0" cy="0"/>
          <a:chOff x="0" y="0"/>
          <a:chExt cx="0" cy="0"/>
        </a:xfrm>
      </p:grpSpPr>
      <p:pic>
        <p:nvPicPr>
          <p:cNvPr id="14" name="Графический объект 13">
            <a:extLst>
              <a:ext uri="{FF2B5EF4-FFF2-40B4-BE49-F238E27FC236}">
                <a16:creationId xmlns:a16="http://schemas.microsoft.com/office/drawing/2014/main" id="{AE202E03-5C65-4305-B969-65220AD41002}"/>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18301" r="41825" b="23071"/>
          <a:stretch/>
        </p:blipFill>
        <p:spPr>
          <a:xfrm flipH="1">
            <a:off x="0" y="0"/>
            <a:ext cx="5441888" cy="6858000"/>
          </a:xfrm>
          <a:custGeom>
            <a:avLst/>
            <a:gdLst>
              <a:gd name="connsiteX0" fmla="*/ 5441888 w 5441888"/>
              <a:gd name="connsiteY0" fmla="*/ 0 h 6858000"/>
              <a:gd name="connsiteX1" fmla="*/ 0 w 5441888"/>
              <a:gd name="connsiteY1" fmla="*/ 0 h 6858000"/>
              <a:gd name="connsiteX2" fmla="*/ 0 w 5441888"/>
              <a:gd name="connsiteY2" fmla="*/ 6858000 h 6858000"/>
              <a:gd name="connsiteX3" fmla="*/ 5441888 w 544188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441888" h="6858000">
                <a:moveTo>
                  <a:pt x="5441888" y="0"/>
                </a:moveTo>
                <a:lnTo>
                  <a:pt x="0" y="0"/>
                </a:lnTo>
                <a:lnTo>
                  <a:pt x="0" y="6858000"/>
                </a:lnTo>
                <a:lnTo>
                  <a:pt x="5441888" y="6858000"/>
                </a:lnTo>
                <a:close/>
              </a:path>
            </a:pathLst>
          </a:custGeom>
        </p:spPr>
      </p:pic>
      <p:sp>
        <p:nvSpPr>
          <p:cNvPr id="19" name="Заголовок 1">
            <a:extLst>
              <a:ext uri="{FF2B5EF4-FFF2-40B4-BE49-F238E27FC236}">
                <a16:creationId xmlns:a16="http://schemas.microsoft.com/office/drawing/2014/main" id="{1E1C8C6D-0530-475B-A7F7-0E00C33ACFEB}"/>
              </a:ext>
            </a:extLst>
          </p:cNvPr>
          <p:cNvSpPr>
            <a:spLocks noGrp="1"/>
          </p:cNvSpPr>
          <p:nvPr>
            <p:ph type="title" hasCustomPrompt="1"/>
          </p:nvPr>
        </p:nvSpPr>
        <p:spPr>
          <a:xfrm>
            <a:off x="5920169" y="1152771"/>
            <a:ext cx="5431971" cy="846301"/>
          </a:xfrm>
        </p:spPr>
        <p:txBody>
          <a:bodyPr rtlCol="0" anchor="t">
            <a:normAutofit/>
          </a:bodyPr>
          <a:lstStyle>
            <a:lvl1pPr>
              <a:defRPr lang="en-US" sz="2800" kern="1200" cap="all" spc="150" baseline="0" dirty="0">
                <a:solidFill>
                  <a:schemeClr val="tx1">
                    <a:lumMod val="75000"/>
                    <a:lumOff val="25000"/>
                  </a:schemeClr>
                </a:solidFill>
                <a:latin typeface="Arial" panose="020B0604020202020204" pitchFamily="34" charset="0"/>
                <a:ea typeface="+mj-ea"/>
                <a:cs typeface="+mj-cs"/>
              </a:defRPr>
            </a:lvl1pPr>
          </a:lstStyle>
          <a:p>
            <a:pPr rtl="0"/>
            <a:r>
              <a:rPr lang="ru-RU" noProof="0"/>
              <a:t>ЩЕЛКНИТЕ, ЧТОБЫ ИЗМЕНИТЬ СТИЛЬ ЗАГОЛОВКА НА ОБРАЗЦЕ СЛАЙДА</a:t>
            </a:r>
          </a:p>
        </p:txBody>
      </p:sp>
      <p:sp>
        <p:nvSpPr>
          <p:cNvPr id="20" name="Текст 15">
            <a:extLst>
              <a:ext uri="{FF2B5EF4-FFF2-40B4-BE49-F238E27FC236}">
                <a16:creationId xmlns:a16="http://schemas.microsoft.com/office/drawing/2014/main" id="{3D2778A3-7084-4333-8349-03B1FEB5FE75}"/>
              </a:ext>
            </a:extLst>
          </p:cNvPr>
          <p:cNvSpPr>
            <a:spLocks noGrp="1"/>
          </p:cNvSpPr>
          <p:nvPr>
            <p:ph type="body" sz="quarter" idx="13" hasCustomPrompt="1"/>
          </p:nvPr>
        </p:nvSpPr>
        <p:spPr>
          <a:xfrm>
            <a:off x="5922254" y="2469515"/>
            <a:ext cx="5433204" cy="365125"/>
          </a:xfrm>
        </p:spPr>
        <p:txBody>
          <a:bodyPr rtlCol="0">
            <a:normAutofit/>
          </a:bodyPr>
          <a:lstStyle>
            <a:lvl1pPr marL="0" indent="0">
              <a:buNone/>
              <a:defRPr lang="en-US" sz="2000" kern="1200" cap="all" spc="150" baseline="0" dirty="0">
                <a:solidFill>
                  <a:schemeClr val="tx1">
                    <a:lumMod val="75000"/>
                    <a:lumOff val="25000"/>
                  </a:schemeClr>
                </a:solidFill>
                <a:latin typeface="Arial" panose="020B0604020202020204" pitchFamily="34" charset="0"/>
                <a:ea typeface="+mj-ea"/>
                <a:cs typeface="+mj-cs"/>
              </a:defRPr>
            </a:lvl1pPr>
          </a:lstStyle>
          <a:p>
            <a:pPr lvl="0" rtl="0"/>
            <a:r>
              <a:rPr lang="ru-RU" noProof="0"/>
              <a:t>ЩЕЛКНИТЕ, ЧТОБЫ ДОБАВИТЬ ПОДЗАГОЛОВОК</a:t>
            </a:r>
          </a:p>
        </p:txBody>
      </p:sp>
      <p:sp>
        <p:nvSpPr>
          <p:cNvPr id="25" name="Текст 18">
            <a:extLst>
              <a:ext uri="{FF2B5EF4-FFF2-40B4-BE49-F238E27FC236}">
                <a16:creationId xmlns:a16="http://schemas.microsoft.com/office/drawing/2014/main" id="{70ED2545-F96B-400C-B6F4-F1D2D83B7243}"/>
              </a:ext>
            </a:extLst>
          </p:cNvPr>
          <p:cNvSpPr>
            <a:spLocks noGrp="1"/>
          </p:cNvSpPr>
          <p:nvPr>
            <p:ph type="body" sz="quarter" idx="15" hasCustomPrompt="1"/>
          </p:nvPr>
        </p:nvSpPr>
        <p:spPr>
          <a:xfrm>
            <a:off x="5921828" y="2798940"/>
            <a:ext cx="5431971" cy="557950"/>
          </a:xfrm>
        </p:spPr>
        <p:txBody>
          <a:bodyPr rtlCol="0">
            <a:normAutofit/>
          </a:bodyPr>
          <a:lstStyle>
            <a:lvl1pPr marL="0" indent="0">
              <a:lnSpc>
                <a:spcPct val="100000"/>
              </a:lnSpc>
              <a:buFont typeface="Arial" panose="020B0604020202020204" pitchFamily="34" charset="0"/>
              <a:buNone/>
              <a:defRPr sz="1400">
                <a:solidFill>
                  <a:schemeClr val="tx1">
                    <a:lumMod val="75000"/>
                    <a:lumOff val="25000"/>
                  </a:schemeClr>
                </a:solidFill>
              </a:defRPr>
            </a:lvl1pPr>
          </a:lstStyle>
          <a:p>
            <a:pPr lvl="0" rtl="0"/>
            <a:r>
              <a:rPr lang="ru-RU" noProof="0"/>
              <a:t>Текст слайда</a:t>
            </a:r>
          </a:p>
        </p:txBody>
      </p:sp>
      <p:sp>
        <p:nvSpPr>
          <p:cNvPr id="26" name="Текст 15">
            <a:extLst>
              <a:ext uri="{FF2B5EF4-FFF2-40B4-BE49-F238E27FC236}">
                <a16:creationId xmlns:a16="http://schemas.microsoft.com/office/drawing/2014/main" id="{4A2FECA2-3808-47DC-84EB-CD3395C2052D}"/>
              </a:ext>
            </a:extLst>
          </p:cNvPr>
          <p:cNvSpPr>
            <a:spLocks noGrp="1"/>
          </p:cNvSpPr>
          <p:nvPr>
            <p:ph type="body" sz="quarter" idx="23" hasCustomPrompt="1"/>
          </p:nvPr>
        </p:nvSpPr>
        <p:spPr>
          <a:xfrm>
            <a:off x="5922254" y="3569311"/>
            <a:ext cx="5433204" cy="365125"/>
          </a:xfrm>
        </p:spPr>
        <p:txBody>
          <a:bodyPr rtlCol="0">
            <a:normAutofit/>
          </a:bodyPr>
          <a:lstStyle>
            <a:lvl1pPr marL="0" indent="0">
              <a:buNone/>
              <a:defRPr lang="en-US" sz="2000" kern="1200" cap="all" spc="150" baseline="0" dirty="0">
                <a:solidFill>
                  <a:schemeClr val="tx1">
                    <a:lumMod val="75000"/>
                    <a:lumOff val="25000"/>
                  </a:schemeClr>
                </a:solidFill>
                <a:latin typeface="Arial" panose="020B0604020202020204" pitchFamily="34" charset="0"/>
                <a:ea typeface="+mj-ea"/>
                <a:cs typeface="+mj-cs"/>
              </a:defRPr>
            </a:lvl1pPr>
          </a:lstStyle>
          <a:p>
            <a:pPr lvl="0" rtl="0"/>
            <a:r>
              <a:rPr lang="ru-RU" noProof="0"/>
              <a:t>ЩЕЛКНИТЕ, ЧТОБЫ ДОБАВИТЬ ПОДЗАГОЛОВОК</a:t>
            </a:r>
          </a:p>
        </p:txBody>
      </p:sp>
      <p:sp>
        <p:nvSpPr>
          <p:cNvPr id="27" name="Текст 18">
            <a:extLst>
              <a:ext uri="{FF2B5EF4-FFF2-40B4-BE49-F238E27FC236}">
                <a16:creationId xmlns:a16="http://schemas.microsoft.com/office/drawing/2014/main" id="{24393B9A-03C4-45C1-8172-F8B354458A48}"/>
              </a:ext>
            </a:extLst>
          </p:cNvPr>
          <p:cNvSpPr>
            <a:spLocks noGrp="1"/>
          </p:cNvSpPr>
          <p:nvPr>
            <p:ph type="body" sz="quarter" idx="24" hasCustomPrompt="1"/>
          </p:nvPr>
        </p:nvSpPr>
        <p:spPr>
          <a:xfrm>
            <a:off x="5921828" y="3898736"/>
            <a:ext cx="5431971" cy="557950"/>
          </a:xfrm>
        </p:spPr>
        <p:txBody>
          <a:bodyPr rtlCol="0">
            <a:normAutofit/>
          </a:bodyPr>
          <a:lstStyle>
            <a:lvl1pPr marL="0" indent="0">
              <a:lnSpc>
                <a:spcPct val="100000"/>
              </a:lnSpc>
              <a:buFont typeface="Arial" panose="020B0604020202020204" pitchFamily="34" charset="0"/>
              <a:buNone/>
              <a:defRPr sz="1400">
                <a:solidFill>
                  <a:schemeClr val="tx1">
                    <a:lumMod val="75000"/>
                    <a:lumOff val="25000"/>
                  </a:schemeClr>
                </a:solidFill>
              </a:defRPr>
            </a:lvl1pPr>
          </a:lstStyle>
          <a:p>
            <a:pPr lvl="0" rtl="0"/>
            <a:r>
              <a:rPr lang="ru-RU" noProof="0"/>
              <a:t>Текст слайда</a:t>
            </a:r>
          </a:p>
        </p:txBody>
      </p:sp>
      <p:sp>
        <p:nvSpPr>
          <p:cNvPr id="28" name="Текст 15">
            <a:extLst>
              <a:ext uri="{FF2B5EF4-FFF2-40B4-BE49-F238E27FC236}">
                <a16:creationId xmlns:a16="http://schemas.microsoft.com/office/drawing/2014/main" id="{18EC24A5-B4A5-4BAB-AE40-30EB69D6EF73}"/>
              </a:ext>
            </a:extLst>
          </p:cNvPr>
          <p:cNvSpPr>
            <a:spLocks noGrp="1"/>
          </p:cNvSpPr>
          <p:nvPr>
            <p:ph type="body" sz="quarter" idx="25" hasCustomPrompt="1"/>
          </p:nvPr>
        </p:nvSpPr>
        <p:spPr>
          <a:xfrm>
            <a:off x="5922254" y="4669107"/>
            <a:ext cx="5433204" cy="365125"/>
          </a:xfrm>
        </p:spPr>
        <p:txBody>
          <a:bodyPr rtlCol="0">
            <a:normAutofit/>
          </a:bodyPr>
          <a:lstStyle>
            <a:lvl1pPr marL="0" indent="0">
              <a:buNone/>
              <a:defRPr lang="en-US" sz="2000" kern="1200" cap="all" spc="150" baseline="0" dirty="0">
                <a:solidFill>
                  <a:schemeClr val="tx1">
                    <a:lumMod val="75000"/>
                    <a:lumOff val="25000"/>
                  </a:schemeClr>
                </a:solidFill>
                <a:latin typeface="Arial" panose="020B0604020202020204" pitchFamily="34" charset="0"/>
                <a:ea typeface="+mj-ea"/>
                <a:cs typeface="+mj-cs"/>
              </a:defRPr>
            </a:lvl1pPr>
          </a:lstStyle>
          <a:p>
            <a:pPr lvl="0" rtl="0"/>
            <a:r>
              <a:rPr lang="ru-RU" noProof="0"/>
              <a:t>ЩЕЛКНИТЕ, ЧТОБЫ ДОБАВИТЬ ПОДЗАГОЛОВОК</a:t>
            </a:r>
          </a:p>
        </p:txBody>
      </p:sp>
      <p:sp>
        <p:nvSpPr>
          <p:cNvPr id="29" name="Текст 18">
            <a:extLst>
              <a:ext uri="{FF2B5EF4-FFF2-40B4-BE49-F238E27FC236}">
                <a16:creationId xmlns:a16="http://schemas.microsoft.com/office/drawing/2014/main" id="{726F36C0-4E6A-4A10-960D-11D78D044478}"/>
              </a:ext>
            </a:extLst>
          </p:cNvPr>
          <p:cNvSpPr>
            <a:spLocks noGrp="1"/>
          </p:cNvSpPr>
          <p:nvPr>
            <p:ph type="body" sz="quarter" idx="26" hasCustomPrompt="1"/>
          </p:nvPr>
        </p:nvSpPr>
        <p:spPr>
          <a:xfrm>
            <a:off x="5921828" y="4998532"/>
            <a:ext cx="5431971" cy="557950"/>
          </a:xfrm>
        </p:spPr>
        <p:txBody>
          <a:bodyPr rtlCol="0">
            <a:normAutofit/>
          </a:bodyPr>
          <a:lstStyle>
            <a:lvl1pPr marL="0" indent="0">
              <a:lnSpc>
                <a:spcPct val="100000"/>
              </a:lnSpc>
              <a:buFont typeface="Arial" panose="020B0604020202020204" pitchFamily="34" charset="0"/>
              <a:buNone/>
              <a:defRPr sz="1400">
                <a:solidFill>
                  <a:schemeClr val="tx1">
                    <a:lumMod val="75000"/>
                    <a:lumOff val="25000"/>
                  </a:schemeClr>
                </a:solidFill>
              </a:defRPr>
            </a:lvl1pPr>
          </a:lstStyle>
          <a:p>
            <a:pPr lvl="0" rtl="0"/>
            <a:r>
              <a:rPr lang="ru-RU" noProof="0"/>
              <a:t>Текст слайда</a:t>
            </a:r>
          </a:p>
        </p:txBody>
      </p:sp>
      <p:sp>
        <p:nvSpPr>
          <p:cNvPr id="21" name="Дата 6">
            <a:extLst>
              <a:ext uri="{FF2B5EF4-FFF2-40B4-BE49-F238E27FC236}">
                <a16:creationId xmlns:a16="http://schemas.microsoft.com/office/drawing/2014/main" id="{71F34533-9677-48AF-9374-976825F4BB7E}"/>
              </a:ext>
            </a:extLst>
          </p:cNvPr>
          <p:cNvSpPr>
            <a:spLocks noGrp="1"/>
          </p:cNvSpPr>
          <p:nvPr>
            <p:ph type="dt" sz="half" idx="10"/>
          </p:nvPr>
        </p:nvSpPr>
        <p:spPr>
          <a:xfrm>
            <a:off x="838200" y="6356350"/>
            <a:ext cx="2743200" cy="365125"/>
          </a:xfrm>
        </p:spPr>
        <p:txBody>
          <a:bodyPr rtlCol="0"/>
          <a:lstStyle>
            <a:lvl1pPr>
              <a:defRPr sz="900"/>
            </a:lvl1pPr>
          </a:lstStyle>
          <a:p>
            <a:pPr rtl="0"/>
            <a:r>
              <a:rPr lang="ru-RU" noProof="0"/>
              <a:t>20ГГ</a:t>
            </a:r>
          </a:p>
        </p:txBody>
      </p:sp>
      <p:sp>
        <p:nvSpPr>
          <p:cNvPr id="22" name="Нижний колонтитул 7">
            <a:extLst>
              <a:ext uri="{FF2B5EF4-FFF2-40B4-BE49-F238E27FC236}">
                <a16:creationId xmlns:a16="http://schemas.microsoft.com/office/drawing/2014/main" id="{4FAB8A26-B99E-4F96-8327-A932A14F2C03}"/>
              </a:ext>
            </a:extLst>
          </p:cNvPr>
          <p:cNvSpPr>
            <a:spLocks noGrp="1"/>
          </p:cNvSpPr>
          <p:nvPr>
            <p:ph type="ftr" sz="quarter" idx="11"/>
          </p:nvPr>
        </p:nvSpPr>
        <p:spPr>
          <a:xfrm>
            <a:off x="4038600" y="6356350"/>
            <a:ext cx="4114800" cy="365125"/>
          </a:xfrm>
        </p:spPr>
        <p:txBody>
          <a:bodyPr rtlCol="0"/>
          <a:lstStyle>
            <a:lvl1pPr>
              <a:defRPr sz="900"/>
            </a:lvl1pPr>
          </a:lstStyle>
          <a:p>
            <a:pPr rtl="0"/>
            <a:r>
              <a:rPr lang="ru-RU" noProof="0"/>
              <a:t>Набор слайдов для презентации</a:t>
            </a:r>
          </a:p>
        </p:txBody>
      </p:sp>
      <p:sp>
        <p:nvSpPr>
          <p:cNvPr id="24" name="Номер слайда 8">
            <a:extLst>
              <a:ext uri="{FF2B5EF4-FFF2-40B4-BE49-F238E27FC236}">
                <a16:creationId xmlns:a16="http://schemas.microsoft.com/office/drawing/2014/main" id="{EB0962D2-BCC3-48AB-A769-2A7327D29191}"/>
              </a:ext>
            </a:extLst>
          </p:cNvPr>
          <p:cNvSpPr>
            <a:spLocks noGrp="1"/>
          </p:cNvSpPr>
          <p:nvPr>
            <p:ph type="sldNum" sz="quarter" idx="12"/>
          </p:nvPr>
        </p:nvSpPr>
        <p:spPr>
          <a:xfrm>
            <a:off x="8610600" y="6356350"/>
            <a:ext cx="2743200" cy="365125"/>
          </a:xfrm>
        </p:spPr>
        <p:txBody>
          <a:bodyPr rtlCol="0"/>
          <a:lstStyle>
            <a:lvl1pPr>
              <a:defRPr sz="900"/>
            </a:lvl1pPr>
          </a:lstStyle>
          <a:p>
            <a:pPr rtl="0"/>
            <a:fld id="{B5CEABB6-07DC-46E8-9B57-56EC44A396E5}" type="slidenum">
              <a:rPr lang="ru-RU" noProof="0" smtClean="0"/>
              <a:t>‹#›</a:t>
            </a:fld>
            <a:endParaRPr lang="ru-RU" noProof="0"/>
          </a:p>
        </p:txBody>
      </p:sp>
    </p:spTree>
    <p:extLst>
      <p:ext uri="{BB962C8B-B14F-4D97-AF65-F5344CB8AC3E}">
        <p14:creationId xmlns:p14="http://schemas.microsoft.com/office/powerpoint/2010/main" val="2376933483"/>
      </p:ext>
    </p:extLst>
  </p:cSld>
  <p:clrMapOvr>
    <a:masterClrMapping/>
  </p:clrMapOvr>
  <p:extLst>
    <p:ext uri="{DCECCB84-F9BA-43D5-87BE-67443E8EF086}">
      <p15:sldGuideLst xmlns:p15="http://schemas.microsoft.com/office/powerpoint/2012/main">
        <p15:guide id="1" pos="300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Временная шкала 2">
    <p:spTree>
      <p:nvGrpSpPr>
        <p:cNvPr id="1" name=""/>
        <p:cNvGrpSpPr/>
        <p:nvPr/>
      </p:nvGrpSpPr>
      <p:grpSpPr>
        <a:xfrm>
          <a:off x="0" y="0"/>
          <a:ext cx="0" cy="0"/>
          <a:chOff x="0" y="0"/>
          <a:chExt cx="0" cy="0"/>
        </a:xfrm>
      </p:grpSpPr>
      <p:sp>
        <p:nvSpPr>
          <p:cNvPr id="4" name="Прямоугольник 3">
            <a:extLst>
              <a:ext uri="{FF2B5EF4-FFF2-40B4-BE49-F238E27FC236}">
                <a16:creationId xmlns:a16="http://schemas.microsoft.com/office/drawing/2014/main" id="{7D46070C-E825-43D0-99F4-8B4614131131}"/>
              </a:ext>
            </a:extLst>
          </p:cNvPr>
          <p:cNvSpPr/>
          <p:nvPr userDrawn="1"/>
        </p:nvSpPr>
        <p:spPr>
          <a:xfrm>
            <a:off x="0" y="3057683"/>
            <a:ext cx="12191998" cy="20101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a:solidFill>
                <a:schemeClr val="tx1">
                  <a:lumMod val="75000"/>
                  <a:lumOff val="25000"/>
                </a:schemeClr>
              </a:solidFill>
              <a:latin typeface="Arial" panose="020B0604020202020204" pitchFamily="34" charset="0"/>
            </a:endParaRPr>
          </a:p>
        </p:txBody>
      </p:sp>
      <p:sp>
        <p:nvSpPr>
          <p:cNvPr id="2" name="Заголовок 1">
            <a:extLst>
              <a:ext uri="{FF2B5EF4-FFF2-40B4-BE49-F238E27FC236}">
                <a16:creationId xmlns:a16="http://schemas.microsoft.com/office/drawing/2014/main" id="{A1F8C642-49FB-4E16-A3A0-B2ACBEABFFD6}"/>
              </a:ext>
            </a:extLst>
          </p:cNvPr>
          <p:cNvSpPr>
            <a:spLocks noGrp="1"/>
          </p:cNvSpPr>
          <p:nvPr>
            <p:ph type="title" hasCustomPrompt="1"/>
          </p:nvPr>
        </p:nvSpPr>
        <p:spPr/>
        <p:txBody>
          <a:bodyPr rtlCol="0">
            <a:normAutofit/>
          </a:bodyPr>
          <a:lstStyle>
            <a:lvl1pPr algn="l">
              <a:defRPr lang="en-US" sz="2800" kern="1200" spc="150" baseline="0" dirty="0">
                <a:solidFill>
                  <a:schemeClr val="tx1">
                    <a:lumMod val="75000"/>
                    <a:lumOff val="25000"/>
                  </a:schemeClr>
                </a:solidFill>
                <a:latin typeface="Arial" panose="020B0604020202020204" pitchFamily="34" charset="0"/>
                <a:ea typeface="+mj-ea"/>
                <a:cs typeface="+mj-cs"/>
              </a:defRPr>
            </a:lvl1pPr>
          </a:lstStyle>
          <a:p>
            <a:pPr rtl="0"/>
            <a:r>
              <a:rPr lang="ru-RU" noProof="0"/>
              <a:t>ОБРАЗЕЦ ЗАГОЛОВКА</a:t>
            </a:r>
          </a:p>
        </p:txBody>
      </p:sp>
      <p:sp>
        <p:nvSpPr>
          <p:cNvPr id="6" name="Текст 10">
            <a:extLst>
              <a:ext uri="{FF2B5EF4-FFF2-40B4-BE49-F238E27FC236}">
                <a16:creationId xmlns:a16="http://schemas.microsoft.com/office/drawing/2014/main" id="{E4E92FC5-6FC2-45C2-9200-3244F9EA69A0}"/>
              </a:ext>
            </a:extLst>
          </p:cNvPr>
          <p:cNvSpPr>
            <a:spLocks noGrp="1"/>
          </p:cNvSpPr>
          <p:nvPr>
            <p:ph type="body" sz="quarter" idx="33" hasCustomPrompt="1"/>
          </p:nvPr>
        </p:nvSpPr>
        <p:spPr>
          <a:xfrm>
            <a:off x="914399" y="3354712"/>
            <a:ext cx="731520" cy="457200"/>
          </a:xfrm>
        </p:spPr>
        <p:txBody>
          <a:bodyPr rtlCol="0" anchor="ctr"/>
          <a:lstStyle>
            <a:lvl1pPr marL="0" indent="0" algn="l">
              <a:buNone/>
              <a:defRPr sz="1400" b="1">
                <a:solidFill>
                  <a:schemeClr val="tx1">
                    <a:lumMod val="75000"/>
                    <a:lumOff val="25000"/>
                  </a:schemeClr>
                </a:solidFill>
                <a:latin typeface="Arial" panose="020B0604020202020204" pitchFamily="34" charset="0"/>
              </a:defRPr>
            </a:lvl1pPr>
          </a:lstStyle>
          <a:p>
            <a:pPr lvl="0" rtl="0"/>
            <a:r>
              <a:rPr lang="ru-RU" noProof="0"/>
              <a:t>Год</a:t>
            </a:r>
          </a:p>
        </p:txBody>
      </p:sp>
      <p:sp>
        <p:nvSpPr>
          <p:cNvPr id="7" name="Текст 10">
            <a:extLst>
              <a:ext uri="{FF2B5EF4-FFF2-40B4-BE49-F238E27FC236}">
                <a16:creationId xmlns:a16="http://schemas.microsoft.com/office/drawing/2014/main" id="{4D75C136-D6C3-4431-8776-997070627AAB}"/>
              </a:ext>
            </a:extLst>
          </p:cNvPr>
          <p:cNvSpPr>
            <a:spLocks noGrp="1"/>
          </p:cNvSpPr>
          <p:nvPr>
            <p:ph type="body" sz="quarter" idx="34" hasCustomPrompt="1"/>
          </p:nvPr>
        </p:nvSpPr>
        <p:spPr>
          <a:xfrm>
            <a:off x="1965960" y="3502152"/>
            <a:ext cx="640080" cy="201776"/>
          </a:xfrm>
        </p:spPr>
        <p:txBody>
          <a:bodyPr rtlCol="0">
            <a:noAutofit/>
          </a:bodyPr>
          <a:lstStyle>
            <a:lvl1pPr marL="0" indent="0" algn="ctr">
              <a:buNone/>
              <a:defRPr sz="1000">
                <a:solidFill>
                  <a:schemeClr val="tx1">
                    <a:lumMod val="75000"/>
                    <a:lumOff val="25000"/>
                  </a:schemeClr>
                </a:solidFill>
              </a:defRPr>
            </a:lvl1pPr>
          </a:lstStyle>
          <a:p>
            <a:pPr lvl="0" rtl="0"/>
            <a:r>
              <a:rPr lang="ru-RU" noProof="0"/>
              <a:t>ММ</a:t>
            </a:r>
          </a:p>
        </p:txBody>
      </p:sp>
      <p:sp>
        <p:nvSpPr>
          <p:cNvPr id="8" name="Текст 10">
            <a:extLst>
              <a:ext uri="{FF2B5EF4-FFF2-40B4-BE49-F238E27FC236}">
                <a16:creationId xmlns:a16="http://schemas.microsoft.com/office/drawing/2014/main" id="{FD15D323-BFE3-4ACE-9A2E-C9EB69458B12}"/>
              </a:ext>
            </a:extLst>
          </p:cNvPr>
          <p:cNvSpPr>
            <a:spLocks noGrp="1"/>
          </p:cNvSpPr>
          <p:nvPr>
            <p:ph type="body" sz="quarter" idx="35" hasCustomPrompt="1"/>
          </p:nvPr>
        </p:nvSpPr>
        <p:spPr>
          <a:xfrm>
            <a:off x="2753880" y="3502152"/>
            <a:ext cx="640080" cy="201776"/>
          </a:xfrm>
        </p:spPr>
        <p:txBody>
          <a:bodyPr rtlCol="0">
            <a:noAutofit/>
          </a:bodyPr>
          <a:lstStyle>
            <a:lvl1pPr marL="0" indent="0" algn="ctr">
              <a:buNone/>
              <a:defRPr sz="1000">
                <a:solidFill>
                  <a:schemeClr val="tx1">
                    <a:lumMod val="75000"/>
                    <a:lumOff val="25000"/>
                  </a:schemeClr>
                </a:solidFill>
              </a:defRPr>
            </a:lvl1pPr>
          </a:lstStyle>
          <a:p>
            <a:pPr lvl="0" rtl="0"/>
            <a:r>
              <a:rPr lang="ru-RU" noProof="0"/>
              <a:t>ММ</a:t>
            </a:r>
          </a:p>
        </p:txBody>
      </p:sp>
      <p:sp>
        <p:nvSpPr>
          <p:cNvPr id="9" name="Текст 10">
            <a:extLst>
              <a:ext uri="{FF2B5EF4-FFF2-40B4-BE49-F238E27FC236}">
                <a16:creationId xmlns:a16="http://schemas.microsoft.com/office/drawing/2014/main" id="{3B520767-B49F-4503-8120-B66E411F33E4}"/>
              </a:ext>
            </a:extLst>
          </p:cNvPr>
          <p:cNvSpPr>
            <a:spLocks noGrp="1"/>
          </p:cNvSpPr>
          <p:nvPr>
            <p:ph type="body" sz="quarter" idx="36" hasCustomPrompt="1"/>
          </p:nvPr>
        </p:nvSpPr>
        <p:spPr>
          <a:xfrm>
            <a:off x="3541800" y="3502152"/>
            <a:ext cx="640080" cy="201776"/>
          </a:xfrm>
        </p:spPr>
        <p:txBody>
          <a:bodyPr rtlCol="0">
            <a:noAutofit/>
          </a:bodyPr>
          <a:lstStyle>
            <a:lvl1pPr marL="0" indent="0" algn="ctr">
              <a:buNone/>
              <a:defRPr sz="1000">
                <a:solidFill>
                  <a:schemeClr val="tx1">
                    <a:lumMod val="75000"/>
                    <a:lumOff val="25000"/>
                  </a:schemeClr>
                </a:solidFill>
              </a:defRPr>
            </a:lvl1pPr>
          </a:lstStyle>
          <a:p>
            <a:pPr lvl="0" rtl="0"/>
            <a:r>
              <a:rPr lang="ru-RU" noProof="0"/>
              <a:t>ММ</a:t>
            </a:r>
          </a:p>
        </p:txBody>
      </p:sp>
      <p:sp>
        <p:nvSpPr>
          <p:cNvPr id="10" name="Текст 10">
            <a:extLst>
              <a:ext uri="{FF2B5EF4-FFF2-40B4-BE49-F238E27FC236}">
                <a16:creationId xmlns:a16="http://schemas.microsoft.com/office/drawing/2014/main" id="{30C2F5A0-E03E-4C89-B9EB-8D48889F5F91}"/>
              </a:ext>
            </a:extLst>
          </p:cNvPr>
          <p:cNvSpPr>
            <a:spLocks noGrp="1"/>
          </p:cNvSpPr>
          <p:nvPr>
            <p:ph type="body" sz="quarter" idx="37" hasCustomPrompt="1"/>
          </p:nvPr>
        </p:nvSpPr>
        <p:spPr>
          <a:xfrm>
            <a:off x="4329720" y="3502152"/>
            <a:ext cx="640080" cy="201776"/>
          </a:xfrm>
        </p:spPr>
        <p:txBody>
          <a:bodyPr rtlCol="0">
            <a:noAutofit/>
          </a:bodyPr>
          <a:lstStyle>
            <a:lvl1pPr marL="0" indent="0" algn="ctr">
              <a:buNone/>
              <a:defRPr sz="1000">
                <a:solidFill>
                  <a:schemeClr val="tx1">
                    <a:lumMod val="75000"/>
                    <a:lumOff val="25000"/>
                  </a:schemeClr>
                </a:solidFill>
              </a:defRPr>
            </a:lvl1pPr>
          </a:lstStyle>
          <a:p>
            <a:pPr lvl="0" rtl="0"/>
            <a:r>
              <a:rPr lang="ru-RU" noProof="0"/>
              <a:t>ММ</a:t>
            </a:r>
          </a:p>
        </p:txBody>
      </p:sp>
      <p:sp>
        <p:nvSpPr>
          <p:cNvPr id="11" name="Текст 10">
            <a:extLst>
              <a:ext uri="{FF2B5EF4-FFF2-40B4-BE49-F238E27FC236}">
                <a16:creationId xmlns:a16="http://schemas.microsoft.com/office/drawing/2014/main" id="{AB3645A3-D681-45BF-B195-452D000802CA}"/>
              </a:ext>
            </a:extLst>
          </p:cNvPr>
          <p:cNvSpPr>
            <a:spLocks noGrp="1"/>
          </p:cNvSpPr>
          <p:nvPr>
            <p:ph type="body" sz="quarter" idx="38" hasCustomPrompt="1"/>
          </p:nvPr>
        </p:nvSpPr>
        <p:spPr>
          <a:xfrm>
            <a:off x="914400" y="4292468"/>
            <a:ext cx="731520" cy="457200"/>
          </a:xfrm>
        </p:spPr>
        <p:txBody>
          <a:bodyPr rtlCol="0" anchor="ctr"/>
          <a:lstStyle>
            <a:lvl1pPr marL="0" indent="0" algn="l">
              <a:buNone/>
              <a:defRPr sz="1400" b="1">
                <a:solidFill>
                  <a:schemeClr val="tx1">
                    <a:lumMod val="75000"/>
                    <a:lumOff val="25000"/>
                  </a:schemeClr>
                </a:solidFill>
                <a:latin typeface="Arial" panose="020B0604020202020204" pitchFamily="34" charset="0"/>
              </a:defRPr>
            </a:lvl1pPr>
          </a:lstStyle>
          <a:p>
            <a:pPr lvl="0" rtl="0"/>
            <a:r>
              <a:rPr lang="ru-RU" noProof="0"/>
              <a:t>Год</a:t>
            </a:r>
          </a:p>
        </p:txBody>
      </p:sp>
      <p:sp>
        <p:nvSpPr>
          <p:cNvPr id="12" name="Текст 10">
            <a:extLst>
              <a:ext uri="{FF2B5EF4-FFF2-40B4-BE49-F238E27FC236}">
                <a16:creationId xmlns:a16="http://schemas.microsoft.com/office/drawing/2014/main" id="{59D3CBFE-13C8-4DB1-A831-9393264923E7}"/>
              </a:ext>
            </a:extLst>
          </p:cNvPr>
          <p:cNvSpPr>
            <a:spLocks noGrp="1"/>
          </p:cNvSpPr>
          <p:nvPr>
            <p:ph type="body" sz="quarter" idx="39" hasCustomPrompt="1"/>
          </p:nvPr>
        </p:nvSpPr>
        <p:spPr>
          <a:xfrm>
            <a:off x="5117640" y="3502152"/>
            <a:ext cx="640080" cy="201776"/>
          </a:xfrm>
        </p:spPr>
        <p:txBody>
          <a:bodyPr rtlCol="0">
            <a:noAutofit/>
          </a:bodyPr>
          <a:lstStyle>
            <a:lvl1pPr marL="0" indent="0" algn="ctr">
              <a:buNone/>
              <a:defRPr sz="1000">
                <a:solidFill>
                  <a:schemeClr val="tx1">
                    <a:lumMod val="75000"/>
                    <a:lumOff val="25000"/>
                  </a:schemeClr>
                </a:solidFill>
              </a:defRPr>
            </a:lvl1pPr>
          </a:lstStyle>
          <a:p>
            <a:pPr lvl="0" rtl="0"/>
            <a:r>
              <a:rPr lang="ru-RU" noProof="0"/>
              <a:t>ММ</a:t>
            </a:r>
          </a:p>
        </p:txBody>
      </p:sp>
      <p:sp>
        <p:nvSpPr>
          <p:cNvPr id="13" name="Текст 10">
            <a:extLst>
              <a:ext uri="{FF2B5EF4-FFF2-40B4-BE49-F238E27FC236}">
                <a16:creationId xmlns:a16="http://schemas.microsoft.com/office/drawing/2014/main" id="{82385A0A-C61D-4BBD-AC77-D7642F895E22}"/>
              </a:ext>
            </a:extLst>
          </p:cNvPr>
          <p:cNvSpPr>
            <a:spLocks noGrp="1"/>
          </p:cNvSpPr>
          <p:nvPr>
            <p:ph type="body" sz="quarter" idx="40" hasCustomPrompt="1"/>
          </p:nvPr>
        </p:nvSpPr>
        <p:spPr>
          <a:xfrm>
            <a:off x="5905560" y="3502152"/>
            <a:ext cx="640080" cy="201776"/>
          </a:xfrm>
        </p:spPr>
        <p:txBody>
          <a:bodyPr rtlCol="0">
            <a:noAutofit/>
          </a:bodyPr>
          <a:lstStyle>
            <a:lvl1pPr marL="0" indent="0" algn="ctr">
              <a:buNone/>
              <a:defRPr sz="1000">
                <a:solidFill>
                  <a:schemeClr val="tx1">
                    <a:lumMod val="75000"/>
                    <a:lumOff val="25000"/>
                  </a:schemeClr>
                </a:solidFill>
              </a:defRPr>
            </a:lvl1pPr>
          </a:lstStyle>
          <a:p>
            <a:pPr lvl="0" rtl="0"/>
            <a:r>
              <a:rPr lang="ru-RU" noProof="0"/>
              <a:t>ММ</a:t>
            </a:r>
          </a:p>
        </p:txBody>
      </p:sp>
      <p:sp>
        <p:nvSpPr>
          <p:cNvPr id="14" name="Текст 10">
            <a:extLst>
              <a:ext uri="{FF2B5EF4-FFF2-40B4-BE49-F238E27FC236}">
                <a16:creationId xmlns:a16="http://schemas.microsoft.com/office/drawing/2014/main" id="{FED89FCE-7507-4C8C-923F-922290589466}"/>
              </a:ext>
            </a:extLst>
          </p:cNvPr>
          <p:cNvSpPr>
            <a:spLocks noGrp="1"/>
          </p:cNvSpPr>
          <p:nvPr>
            <p:ph type="body" sz="quarter" idx="41" hasCustomPrompt="1"/>
          </p:nvPr>
        </p:nvSpPr>
        <p:spPr>
          <a:xfrm>
            <a:off x="6693480" y="3502152"/>
            <a:ext cx="640080" cy="201776"/>
          </a:xfrm>
        </p:spPr>
        <p:txBody>
          <a:bodyPr rtlCol="0">
            <a:noAutofit/>
          </a:bodyPr>
          <a:lstStyle>
            <a:lvl1pPr marL="0" indent="0" algn="ctr">
              <a:buNone/>
              <a:defRPr sz="1000">
                <a:solidFill>
                  <a:schemeClr val="tx1">
                    <a:lumMod val="75000"/>
                    <a:lumOff val="25000"/>
                  </a:schemeClr>
                </a:solidFill>
              </a:defRPr>
            </a:lvl1pPr>
          </a:lstStyle>
          <a:p>
            <a:pPr lvl="0" rtl="0"/>
            <a:r>
              <a:rPr lang="ru-RU" noProof="0"/>
              <a:t>ММ</a:t>
            </a:r>
          </a:p>
        </p:txBody>
      </p:sp>
      <p:sp>
        <p:nvSpPr>
          <p:cNvPr id="15" name="Текст 10">
            <a:extLst>
              <a:ext uri="{FF2B5EF4-FFF2-40B4-BE49-F238E27FC236}">
                <a16:creationId xmlns:a16="http://schemas.microsoft.com/office/drawing/2014/main" id="{F2F73935-BF53-4510-8B8F-EDB1CD56A1BB}"/>
              </a:ext>
            </a:extLst>
          </p:cNvPr>
          <p:cNvSpPr>
            <a:spLocks noGrp="1"/>
          </p:cNvSpPr>
          <p:nvPr>
            <p:ph type="body" sz="quarter" idx="42" hasCustomPrompt="1"/>
          </p:nvPr>
        </p:nvSpPr>
        <p:spPr>
          <a:xfrm>
            <a:off x="9057240" y="3502152"/>
            <a:ext cx="640080" cy="201776"/>
          </a:xfrm>
        </p:spPr>
        <p:txBody>
          <a:bodyPr rtlCol="0">
            <a:noAutofit/>
          </a:bodyPr>
          <a:lstStyle>
            <a:lvl1pPr marL="0" indent="0" algn="ctr">
              <a:buNone/>
              <a:defRPr sz="1000">
                <a:solidFill>
                  <a:schemeClr val="tx1">
                    <a:lumMod val="75000"/>
                    <a:lumOff val="25000"/>
                  </a:schemeClr>
                </a:solidFill>
              </a:defRPr>
            </a:lvl1pPr>
          </a:lstStyle>
          <a:p>
            <a:pPr lvl="0" rtl="0"/>
            <a:r>
              <a:rPr lang="ru-RU" noProof="0"/>
              <a:t>ММ</a:t>
            </a:r>
          </a:p>
        </p:txBody>
      </p:sp>
      <p:sp>
        <p:nvSpPr>
          <p:cNvPr id="16" name="Текст 10">
            <a:extLst>
              <a:ext uri="{FF2B5EF4-FFF2-40B4-BE49-F238E27FC236}">
                <a16:creationId xmlns:a16="http://schemas.microsoft.com/office/drawing/2014/main" id="{2A9276DB-F427-4F8E-8E4C-466600F390FD}"/>
              </a:ext>
            </a:extLst>
          </p:cNvPr>
          <p:cNvSpPr>
            <a:spLocks noGrp="1"/>
          </p:cNvSpPr>
          <p:nvPr>
            <p:ph type="body" sz="quarter" idx="43" hasCustomPrompt="1"/>
          </p:nvPr>
        </p:nvSpPr>
        <p:spPr>
          <a:xfrm>
            <a:off x="7481400" y="3502152"/>
            <a:ext cx="640080" cy="201776"/>
          </a:xfrm>
        </p:spPr>
        <p:txBody>
          <a:bodyPr rtlCol="0">
            <a:noAutofit/>
          </a:bodyPr>
          <a:lstStyle>
            <a:lvl1pPr marL="0" indent="0" algn="ctr">
              <a:buNone/>
              <a:defRPr sz="1000">
                <a:solidFill>
                  <a:schemeClr val="tx1">
                    <a:lumMod val="75000"/>
                    <a:lumOff val="25000"/>
                  </a:schemeClr>
                </a:solidFill>
              </a:defRPr>
            </a:lvl1pPr>
          </a:lstStyle>
          <a:p>
            <a:pPr lvl="0" rtl="0"/>
            <a:r>
              <a:rPr lang="ru-RU" noProof="0"/>
              <a:t>ММ</a:t>
            </a:r>
          </a:p>
        </p:txBody>
      </p:sp>
      <p:sp>
        <p:nvSpPr>
          <p:cNvPr id="17" name="Текст 10">
            <a:extLst>
              <a:ext uri="{FF2B5EF4-FFF2-40B4-BE49-F238E27FC236}">
                <a16:creationId xmlns:a16="http://schemas.microsoft.com/office/drawing/2014/main" id="{79023948-0C1E-4DAB-B885-1C713409AA08}"/>
              </a:ext>
            </a:extLst>
          </p:cNvPr>
          <p:cNvSpPr>
            <a:spLocks noGrp="1"/>
          </p:cNvSpPr>
          <p:nvPr>
            <p:ph type="body" sz="quarter" idx="44" hasCustomPrompt="1"/>
          </p:nvPr>
        </p:nvSpPr>
        <p:spPr>
          <a:xfrm>
            <a:off x="8269320" y="3502152"/>
            <a:ext cx="640080" cy="201776"/>
          </a:xfrm>
        </p:spPr>
        <p:txBody>
          <a:bodyPr rtlCol="0">
            <a:noAutofit/>
          </a:bodyPr>
          <a:lstStyle>
            <a:lvl1pPr marL="0" indent="0" algn="ctr">
              <a:buNone/>
              <a:defRPr sz="1000">
                <a:solidFill>
                  <a:schemeClr val="tx1">
                    <a:lumMod val="75000"/>
                    <a:lumOff val="25000"/>
                  </a:schemeClr>
                </a:solidFill>
              </a:defRPr>
            </a:lvl1pPr>
          </a:lstStyle>
          <a:p>
            <a:pPr lvl="0" rtl="0"/>
            <a:r>
              <a:rPr lang="ru-RU" noProof="0"/>
              <a:t>ММ</a:t>
            </a:r>
          </a:p>
        </p:txBody>
      </p:sp>
      <p:sp>
        <p:nvSpPr>
          <p:cNvPr id="18" name="Текст 10">
            <a:extLst>
              <a:ext uri="{FF2B5EF4-FFF2-40B4-BE49-F238E27FC236}">
                <a16:creationId xmlns:a16="http://schemas.microsoft.com/office/drawing/2014/main" id="{4AB6A03C-6180-41ED-A88D-ECBB80D160F2}"/>
              </a:ext>
            </a:extLst>
          </p:cNvPr>
          <p:cNvSpPr>
            <a:spLocks noGrp="1"/>
          </p:cNvSpPr>
          <p:nvPr>
            <p:ph type="body" sz="quarter" idx="45" hasCustomPrompt="1"/>
          </p:nvPr>
        </p:nvSpPr>
        <p:spPr>
          <a:xfrm>
            <a:off x="9845160" y="3502152"/>
            <a:ext cx="640080" cy="201776"/>
          </a:xfrm>
        </p:spPr>
        <p:txBody>
          <a:bodyPr rtlCol="0">
            <a:noAutofit/>
          </a:bodyPr>
          <a:lstStyle>
            <a:lvl1pPr marL="0" indent="0" algn="ctr">
              <a:buNone/>
              <a:defRPr sz="1000">
                <a:solidFill>
                  <a:schemeClr val="tx1">
                    <a:lumMod val="75000"/>
                    <a:lumOff val="25000"/>
                  </a:schemeClr>
                </a:solidFill>
              </a:defRPr>
            </a:lvl1pPr>
          </a:lstStyle>
          <a:p>
            <a:pPr lvl="0" rtl="0"/>
            <a:r>
              <a:rPr lang="ru-RU" noProof="0"/>
              <a:t>ММ</a:t>
            </a:r>
          </a:p>
        </p:txBody>
      </p:sp>
      <p:sp>
        <p:nvSpPr>
          <p:cNvPr id="19" name="Текст 10">
            <a:extLst>
              <a:ext uri="{FF2B5EF4-FFF2-40B4-BE49-F238E27FC236}">
                <a16:creationId xmlns:a16="http://schemas.microsoft.com/office/drawing/2014/main" id="{145AD645-55F0-41A9-AC53-ED30BF1340BA}"/>
              </a:ext>
            </a:extLst>
          </p:cNvPr>
          <p:cNvSpPr>
            <a:spLocks noGrp="1"/>
          </p:cNvSpPr>
          <p:nvPr>
            <p:ph type="body" sz="quarter" idx="46" hasCustomPrompt="1"/>
          </p:nvPr>
        </p:nvSpPr>
        <p:spPr>
          <a:xfrm>
            <a:off x="10633085" y="3502152"/>
            <a:ext cx="640080" cy="201776"/>
          </a:xfrm>
        </p:spPr>
        <p:txBody>
          <a:bodyPr rtlCol="0">
            <a:noAutofit/>
          </a:bodyPr>
          <a:lstStyle>
            <a:lvl1pPr marL="0" indent="0" algn="ctr">
              <a:buNone/>
              <a:defRPr sz="1000">
                <a:solidFill>
                  <a:schemeClr val="tx1">
                    <a:lumMod val="75000"/>
                    <a:lumOff val="25000"/>
                  </a:schemeClr>
                </a:solidFill>
              </a:defRPr>
            </a:lvl1pPr>
          </a:lstStyle>
          <a:p>
            <a:pPr lvl="0" rtl="0"/>
            <a:r>
              <a:rPr lang="ru-RU" noProof="0"/>
              <a:t>ММ</a:t>
            </a:r>
          </a:p>
        </p:txBody>
      </p:sp>
      <p:sp>
        <p:nvSpPr>
          <p:cNvPr id="20" name="Текст 10">
            <a:extLst>
              <a:ext uri="{FF2B5EF4-FFF2-40B4-BE49-F238E27FC236}">
                <a16:creationId xmlns:a16="http://schemas.microsoft.com/office/drawing/2014/main" id="{C39F248D-01B4-40EE-B483-E8E81806DFBE}"/>
              </a:ext>
            </a:extLst>
          </p:cNvPr>
          <p:cNvSpPr>
            <a:spLocks noGrp="1"/>
          </p:cNvSpPr>
          <p:nvPr>
            <p:ph type="body" sz="quarter" idx="47" hasCustomPrompt="1"/>
          </p:nvPr>
        </p:nvSpPr>
        <p:spPr>
          <a:xfrm>
            <a:off x="1969915" y="4425696"/>
            <a:ext cx="640080" cy="201776"/>
          </a:xfrm>
        </p:spPr>
        <p:txBody>
          <a:bodyPr rtlCol="0">
            <a:noAutofit/>
          </a:bodyPr>
          <a:lstStyle>
            <a:lvl1pPr marL="0" indent="0" algn="ctr">
              <a:buNone/>
              <a:defRPr sz="1000">
                <a:solidFill>
                  <a:schemeClr val="tx1">
                    <a:lumMod val="75000"/>
                    <a:lumOff val="25000"/>
                  </a:schemeClr>
                </a:solidFill>
              </a:defRPr>
            </a:lvl1pPr>
          </a:lstStyle>
          <a:p>
            <a:pPr lvl="0" rtl="0"/>
            <a:r>
              <a:rPr lang="ru-RU" noProof="0"/>
              <a:t>ММ</a:t>
            </a:r>
          </a:p>
        </p:txBody>
      </p:sp>
      <p:sp>
        <p:nvSpPr>
          <p:cNvPr id="21" name="Текст 10">
            <a:extLst>
              <a:ext uri="{FF2B5EF4-FFF2-40B4-BE49-F238E27FC236}">
                <a16:creationId xmlns:a16="http://schemas.microsoft.com/office/drawing/2014/main" id="{1D0F1859-7A34-42DF-873E-2CF864E4C4BE}"/>
              </a:ext>
            </a:extLst>
          </p:cNvPr>
          <p:cNvSpPr>
            <a:spLocks noGrp="1"/>
          </p:cNvSpPr>
          <p:nvPr>
            <p:ph type="body" sz="quarter" idx="48" hasCustomPrompt="1"/>
          </p:nvPr>
        </p:nvSpPr>
        <p:spPr>
          <a:xfrm>
            <a:off x="2757602" y="4425696"/>
            <a:ext cx="640080" cy="201776"/>
          </a:xfrm>
        </p:spPr>
        <p:txBody>
          <a:bodyPr rtlCol="0">
            <a:noAutofit/>
          </a:bodyPr>
          <a:lstStyle>
            <a:lvl1pPr marL="0" indent="0" algn="ctr">
              <a:buNone/>
              <a:defRPr sz="1000">
                <a:solidFill>
                  <a:schemeClr val="tx1">
                    <a:lumMod val="75000"/>
                    <a:lumOff val="25000"/>
                  </a:schemeClr>
                </a:solidFill>
              </a:defRPr>
            </a:lvl1pPr>
          </a:lstStyle>
          <a:p>
            <a:pPr lvl="0" rtl="0"/>
            <a:r>
              <a:rPr lang="ru-RU" noProof="0"/>
              <a:t>ММ</a:t>
            </a:r>
          </a:p>
        </p:txBody>
      </p:sp>
      <p:sp>
        <p:nvSpPr>
          <p:cNvPr id="22" name="Текст 10">
            <a:extLst>
              <a:ext uri="{FF2B5EF4-FFF2-40B4-BE49-F238E27FC236}">
                <a16:creationId xmlns:a16="http://schemas.microsoft.com/office/drawing/2014/main" id="{6EB397AF-B5C1-40FE-86D4-BA660E4C6E46}"/>
              </a:ext>
            </a:extLst>
          </p:cNvPr>
          <p:cNvSpPr>
            <a:spLocks noGrp="1"/>
          </p:cNvSpPr>
          <p:nvPr>
            <p:ph type="body" sz="quarter" idx="49" hasCustomPrompt="1"/>
          </p:nvPr>
        </p:nvSpPr>
        <p:spPr>
          <a:xfrm>
            <a:off x="3545289" y="4425696"/>
            <a:ext cx="640080" cy="201776"/>
          </a:xfrm>
        </p:spPr>
        <p:txBody>
          <a:bodyPr rtlCol="0">
            <a:noAutofit/>
          </a:bodyPr>
          <a:lstStyle>
            <a:lvl1pPr marL="0" indent="0" algn="ctr">
              <a:buNone/>
              <a:defRPr sz="1000">
                <a:solidFill>
                  <a:schemeClr val="tx1">
                    <a:lumMod val="75000"/>
                    <a:lumOff val="25000"/>
                  </a:schemeClr>
                </a:solidFill>
              </a:defRPr>
            </a:lvl1pPr>
          </a:lstStyle>
          <a:p>
            <a:pPr lvl="0" rtl="0"/>
            <a:r>
              <a:rPr lang="ru-RU" noProof="0"/>
              <a:t>ММ</a:t>
            </a:r>
          </a:p>
        </p:txBody>
      </p:sp>
      <p:sp>
        <p:nvSpPr>
          <p:cNvPr id="23" name="Текст 10">
            <a:extLst>
              <a:ext uri="{FF2B5EF4-FFF2-40B4-BE49-F238E27FC236}">
                <a16:creationId xmlns:a16="http://schemas.microsoft.com/office/drawing/2014/main" id="{AF1343D5-DC0F-4C7E-967F-CFC300A2C807}"/>
              </a:ext>
            </a:extLst>
          </p:cNvPr>
          <p:cNvSpPr>
            <a:spLocks noGrp="1"/>
          </p:cNvSpPr>
          <p:nvPr>
            <p:ph type="body" sz="quarter" idx="50" hasCustomPrompt="1"/>
          </p:nvPr>
        </p:nvSpPr>
        <p:spPr>
          <a:xfrm>
            <a:off x="4332976" y="4425696"/>
            <a:ext cx="640080" cy="201776"/>
          </a:xfrm>
        </p:spPr>
        <p:txBody>
          <a:bodyPr rtlCol="0">
            <a:noAutofit/>
          </a:bodyPr>
          <a:lstStyle>
            <a:lvl1pPr marL="0" indent="0" algn="ctr">
              <a:buNone/>
              <a:defRPr sz="1000">
                <a:solidFill>
                  <a:schemeClr val="tx1">
                    <a:lumMod val="75000"/>
                    <a:lumOff val="25000"/>
                  </a:schemeClr>
                </a:solidFill>
              </a:defRPr>
            </a:lvl1pPr>
          </a:lstStyle>
          <a:p>
            <a:pPr lvl="0" rtl="0"/>
            <a:r>
              <a:rPr lang="ru-RU" noProof="0"/>
              <a:t>ММ</a:t>
            </a:r>
          </a:p>
        </p:txBody>
      </p:sp>
      <p:sp>
        <p:nvSpPr>
          <p:cNvPr id="24" name="Текст 10">
            <a:extLst>
              <a:ext uri="{FF2B5EF4-FFF2-40B4-BE49-F238E27FC236}">
                <a16:creationId xmlns:a16="http://schemas.microsoft.com/office/drawing/2014/main" id="{9AD688A5-D2DF-4FC3-8171-FAEA8C4F5566}"/>
              </a:ext>
            </a:extLst>
          </p:cNvPr>
          <p:cNvSpPr>
            <a:spLocks noGrp="1"/>
          </p:cNvSpPr>
          <p:nvPr>
            <p:ph type="body" sz="quarter" idx="51" hasCustomPrompt="1"/>
          </p:nvPr>
        </p:nvSpPr>
        <p:spPr>
          <a:xfrm>
            <a:off x="5120663" y="4425696"/>
            <a:ext cx="640080" cy="201776"/>
          </a:xfrm>
        </p:spPr>
        <p:txBody>
          <a:bodyPr rtlCol="0">
            <a:noAutofit/>
          </a:bodyPr>
          <a:lstStyle>
            <a:lvl1pPr marL="0" indent="0" algn="ctr">
              <a:buNone/>
              <a:defRPr sz="1000">
                <a:solidFill>
                  <a:schemeClr val="tx1">
                    <a:lumMod val="75000"/>
                    <a:lumOff val="25000"/>
                  </a:schemeClr>
                </a:solidFill>
              </a:defRPr>
            </a:lvl1pPr>
          </a:lstStyle>
          <a:p>
            <a:pPr lvl="0" rtl="0"/>
            <a:r>
              <a:rPr lang="ru-RU" noProof="0"/>
              <a:t>ММ</a:t>
            </a:r>
          </a:p>
        </p:txBody>
      </p:sp>
      <p:sp>
        <p:nvSpPr>
          <p:cNvPr id="25" name="Текст 10">
            <a:extLst>
              <a:ext uri="{FF2B5EF4-FFF2-40B4-BE49-F238E27FC236}">
                <a16:creationId xmlns:a16="http://schemas.microsoft.com/office/drawing/2014/main" id="{EA05A5D4-01B0-4932-B03E-571986E282EA}"/>
              </a:ext>
            </a:extLst>
          </p:cNvPr>
          <p:cNvSpPr>
            <a:spLocks noGrp="1"/>
          </p:cNvSpPr>
          <p:nvPr>
            <p:ph type="body" sz="quarter" idx="52" hasCustomPrompt="1"/>
          </p:nvPr>
        </p:nvSpPr>
        <p:spPr>
          <a:xfrm>
            <a:off x="5908350" y="4425696"/>
            <a:ext cx="640080" cy="201776"/>
          </a:xfrm>
        </p:spPr>
        <p:txBody>
          <a:bodyPr rtlCol="0">
            <a:noAutofit/>
          </a:bodyPr>
          <a:lstStyle>
            <a:lvl1pPr marL="0" indent="0" algn="ctr">
              <a:buNone/>
              <a:defRPr sz="1000">
                <a:solidFill>
                  <a:schemeClr val="tx1">
                    <a:lumMod val="75000"/>
                    <a:lumOff val="25000"/>
                  </a:schemeClr>
                </a:solidFill>
              </a:defRPr>
            </a:lvl1pPr>
          </a:lstStyle>
          <a:p>
            <a:pPr lvl="0" rtl="0"/>
            <a:r>
              <a:rPr lang="ru-RU" noProof="0"/>
              <a:t>ММ</a:t>
            </a:r>
          </a:p>
        </p:txBody>
      </p:sp>
      <p:sp>
        <p:nvSpPr>
          <p:cNvPr id="26" name="Текст 10">
            <a:extLst>
              <a:ext uri="{FF2B5EF4-FFF2-40B4-BE49-F238E27FC236}">
                <a16:creationId xmlns:a16="http://schemas.microsoft.com/office/drawing/2014/main" id="{72A84601-CD4F-49ED-8D51-CEF032363058}"/>
              </a:ext>
            </a:extLst>
          </p:cNvPr>
          <p:cNvSpPr>
            <a:spLocks noGrp="1"/>
          </p:cNvSpPr>
          <p:nvPr>
            <p:ph type="body" sz="quarter" idx="53" hasCustomPrompt="1"/>
          </p:nvPr>
        </p:nvSpPr>
        <p:spPr>
          <a:xfrm>
            <a:off x="6696037" y="4425696"/>
            <a:ext cx="640080" cy="201776"/>
          </a:xfrm>
        </p:spPr>
        <p:txBody>
          <a:bodyPr rtlCol="0">
            <a:noAutofit/>
          </a:bodyPr>
          <a:lstStyle>
            <a:lvl1pPr marL="0" indent="0" algn="ctr">
              <a:buNone/>
              <a:defRPr sz="1000">
                <a:solidFill>
                  <a:schemeClr val="tx1">
                    <a:lumMod val="75000"/>
                    <a:lumOff val="25000"/>
                  </a:schemeClr>
                </a:solidFill>
              </a:defRPr>
            </a:lvl1pPr>
          </a:lstStyle>
          <a:p>
            <a:pPr lvl="0" rtl="0"/>
            <a:r>
              <a:rPr lang="ru-RU" noProof="0"/>
              <a:t>ММ</a:t>
            </a:r>
          </a:p>
        </p:txBody>
      </p:sp>
      <p:sp>
        <p:nvSpPr>
          <p:cNvPr id="27" name="Текст 10">
            <a:extLst>
              <a:ext uri="{FF2B5EF4-FFF2-40B4-BE49-F238E27FC236}">
                <a16:creationId xmlns:a16="http://schemas.microsoft.com/office/drawing/2014/main" id="{C49FB196-753D-4A12-9460-57D8AB4B540B}"/>
              </a:ext>
            </a:extLst>
          </p:cNvPr>
          <p:cNvSpPr>
            <a:spLocks noGrp="1"/>
          </p:cNvSpPr>
          <p:nvPr>
            <p:ph type="body" sz="quarter" idx="54" hasCustomPrompt="1"/>
          </p:nvPr>
        </p:nvSpPr>
        <p:spPr>
          <a:xfrm>
            <a:off x="9059098" y="4425696"/>
            <a:ext cx="640080" cy="201776"/>
          </a:xfrm>
        </p:spPr>
        <p:txBody>
          <a:bodyPr rtlCol="0">
            <a:noAutofit/>
          </a:bodyPr>
          <a:lstStyle>
            <a:lvl1pPr marL="0" indent="0" algn="ctr">
              <a:buNone/>
              <a:defRPr sz="1000">
                <a:solidFill>
                  <a:schemeClr val="tx1">
                    <a:lumMod val="75000"/>
                    <a:lumOff val="25000"/>
                  </a:schemeClr>
                </a:solidFill>
              </a:defRPr>
            </a:lvl1pPr>
          </a:lstStyle>
          <a:p>
            <a:pPr lvl="0" rtl="0"/>
            <a:r>
              <a:rPr lang="ru-RU" noProof="0"/>
              <a:t>ММ</a:t>
            </a:r>
          </a:p>
        </p:txBody>
      </p:sp>
      <p:sp>
        <p:nvSpPr>
          <p:cNvPr id="28" name="Текст 10">
            <a:extLst>
              <a:ext uri="{FF2B5EF4-FFF2-40B4-BE49-F238E27FC236}">
                <a16:creationId xmlns:a16="http://schemas.microsoft.com/office/drawing/2014/main" id="{DFC05EC7-9D6C-486B-9E2F-D3612013C0A1}"/>
              </a:ext>
            </a:extLst>
          </p:cNvPr>
          <p:cNvSpPr>
            <a:spLocks noGrp="1"/>
          </p:cNvSpPr>
          <p:nvPr>
            <p:ph type="body" sz="quarter" idx="55" hasCustomPrompt="1"/>
          </p:nvPr>
        </p:nvSpPr>
        <p:spPr>
          <a:xfrm>
            <a:off x="7483724" y="4425696"/>
            <a:ext cx="640080" cy="201776"/>
          </a:xfrm>
        </p:spPr>
        <p:txBody>
          <a:bodyPr rtlCol="0">
            <a:noAutofit/>
          </a:bodyPr>
          <a:lstStyle>
            <a:lvl1pPr marL="0" indent="0" algn="ctr">
              <a:buNone/>
              <a:defRPr sz="1000">
                <a:solidFill>
                  <a:schemeClr val="tx1">
                    <a:lumMod val="75000"/>
                    <a:lumOff val="25000"/>
                  </a:schemeClr>
                </a:solidFill>
              </a:defRPr>
            </a:lvl1pPr>
          </a:lstStyle>
          <a:p>
            <a:pPr lvl="0" rtl="0"/>
            <a:r>
              <a:rPr lang="ru-RU" noProof="0"/>
              <a:t>ММ</a:t>
            </a:r>
          </a:p>
        </p:txBody>
      </p:sp>
      <p:sp>
        <p:nvSpPr>
          <p:cNvPr id="29" name="Текст 10">
            <a:extLst>
              <a:ext uri="{FF2B5EF4-FFF2-40B4-BE49-F238E27FC236}">
                <a16:creationId xmlns:a16="http://schemas.microsoft.com/office/drawing/2014/main" id="{98F455FB-241B-4E1F-B581-FA6CBA239545}"/>
              </a:ext>
            </a:extLst>
          </p:cNvPr>
          <p:cNvSpPr>
            <a:spLocks noGrp="1"/>
          </p:cNvSpPr>
          <p:nvPr>
            <p:ph type="body" sz="quarter" idx="56" hasCustomPrompt="1"/>
          </p:nvPr>
        </p:nvSpPr>
        <p:spPr>
          <a:xfrm>
            <a:off x="8271411" y="4425696"/>
            <a:ext cx="640080" cy="201776"/>
          </a:xfrm>
        </p:spPr>
        <p:txBody>
          <a:bodyPr rtlCol="0">
            <a:noAutofit/>
          </a:bodyPr>
          <a:lstStyle>
            <a:lvl1pPr marL="0" indent="0" algn="ctr">
              <a:buNone/>
              <a:defRPr sz="1000">
                <a:solidFill>
                  <a:schemeClr val="tx1">
                    <a:lumMod val="75000"/>
                    <a:lumOff val="25000"/>
                  </a:schemeClr>
                </a:solidFill>
              </a:defRPr>
            </a:lvl1pPr>
          </a:lstStyle>
          <a:p>
            <a:pPr lvl="0" rtl="0"/>
            <a:r>
              <a:rPr lang="ru-RU" noProof="0"/>
              <a:t>ММ</a:t>
            </a:r>
          </a:p>
        </p:txBody>
      </p:sp>
      <p:sp>
        <p:nvSpPr>
          <p:cNvPr id="30" name="Текст 10">
            <a:extLst>
              <a:ext uri="{FF2B5EF4-FFF2-40B4-BE49-F238E27FC236}">
                <a16:creationId xmlns:a16="http://schemas.microsoft.com/office/drawing/2014/main" id="{9E38664A-8108-4E24-800B-3C32ADA43978}"/>
              </a:ext>
            </a:extLst>
          </p:cNvPr>
          <p:cNvSpPr>
            <a:spLocks noGrp="1"/>
          </p:cNvSpPr>
          <p:nvPr>
            <p:ph type="body" sz="quarter" idx="57" hasCustomPrompt="1"/>
          </p:nvPr>
        </p:nvSpPr>
        <p:spPr>
          <a:xfrm>
            <a:off x="9846785" y="4425696"/>
            <a:ext cx="640080" cy="201776"/>
          </a:xfrm>
        </p:spPr>
        <p:txBody>
          <a:bodyPr rtlCol="0">
            <a:noAutofit/>
          </a:bodyPr>
          <a:lstStyle>
            <a:lvl1pPr marL="0" indent="0" algn="ctr">
              <a:buNone/>
              <a:defRPr sz="1000">
                <a:solidFill>
                  <a:schemeClr val="tx1">
                    <a:lumMod val="75000"/>
                    <a:lumOff val="25000"/>
                  </a:schemeClr>
                </a:solidFill>
              </a:defRPr>
            </a:lvl1pPr>
          </a:lstStyle>
          <a:p>
            <a:pPr lvl="0" rtl="0"/>
            <a:r>
              <a:rPr lang="ru-RU" noProof="0"/>
              <a:t>ММ</a:t>
            </a:r>
          </a:p>
        </p:txBody>
      </p:sp>
      <p:sp>
        <p:nvSpPr>
          <p:cNvPr id="31" name="Текст 10">
            <a:extLst>
              <a:ext uri="{FF2B5EF4-FFF2-40B4-BE49-F238E27FC236}">
                <a16:creationId xmlns:a16="http://schemas.microsoft.com/office/drawing/2014/main" id="{2908458B-A3ED-4855-9E08-108D7C4A8D36}"/>
              </a:ext>
            </a:extLst>
          </p:cNvPr>
          <p:cNvSpPr>
            <a:spLocks noGrp="1"/>
          </p:cNvSpPr>
          <p:nvPr>
            <p:ph type="body" sz="quarter" idx="58" hasCustomPrompt="1"/>
          </p:nvPr>
        </p:nvSpPr>
        <p:spPr>
          <a:xfrm>
            <a:off x="10634472" y="4425696"/>
            <a:ext cx="640080" cy="201776"/>
          </a:xfrm>
        </p:spPr>
        <p:txBody>
          <a:bodyPr rtlCol="0">
            <a:noAutofit/>
          </a:bodyPr>
          <a:lstStyle>
            <a:lvl1pPr marL="0" indent="0" algn="ctr">
              <a:buNone/>
              <a:defRPr sz="1000">
                <a:solidFill>
                  <a:schemeClr val="tx1">
                    <a:lumMod val="75000"/>
                    <a:lumOff val="25000"/>
                  </a:schemeClr>
                </a:solidFill>
              </a:defRPr>
            </a:lvl1pPr>
          </a:lstStyle>
          <a:p>
            <a:pPr lvl="0" rtl="0"/>
            <a:r>
              <a:rPr lang="ru-RU" noProof="0"/>
              <a:t>ММ</a:t>
            </a:r>
          </a:p>
        </p:txBody>
      </p:sp>
      <p:sp>
        <p:nvSpPr>
          <p:cNvPr id="32" name="Прямоугольник 31">
            <a:extLst>
              <a:ext uri="{FF2B5EF4-FFF2-40B4-BE49-F238E27FC236}">
                <a16:creationId xmlns:a16="http://schemas.microsoft.com/office/drawing/2014/main" id="{FFA35437-CCDE-4D92-B879-F23B329C8EC3}"/>
              </a:ext>
            </a:extLst>
          </p:cNvPr>
          <p:cNvSpPr/>
          <p:nvPr userDrawn="1"/>
        </p:nvSpPr>
        <p:spPr>
          <a:xfrm>
            <a:off x="929640" y="4034785"/>
            <a:ext cx="10332720" cy="4571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a:solidFill>
                <a:schemeClr val="tx1">
                  <a:lumMod val="75000"/>
                  <a:lumOff val="25000"/>
                </a:schemeClr>
              </a:solidFill>
              <a:latin typeface="Arial" panose="020B0604020202020204" pitchFamily="34" charset="0"/>
            </a:endParaRPr>
          </a:p>
        </p:txBody>
      </p:sp>
      <p:sp>
        <p:nvSpPr>
          <p:cNvPr id="36" name="Дата 2">
            <a:extLst>
              <a:ext uri="{FF2B5EF4-FFF2-40B4-BE49-F238E27FC236}">
                <a16:creationId xmlns:a16="http://schemas.microsoft.com/office/drawing/2014/main" id="{1CDC588F-73BC-4108-974B-0EAAB8213CE0}"/>
              </a:ext>
            </a:extLst>
          </p:cNvPr>
          <p:cNvSpPr>
            <a:spLocks noGrp="1"/>
          </p:cNvSpPr>
          <p:nvPr>
            <p:ph type="dt" sz="half" idx="10"/>
          </p:nvPr>
        </p:nvSpPr>
        <p:spPr>
          <a:xfrm>
            <a:off x="838200" y="6356350"/>
            <a:ext cx="2743200" cy="365125"/>
          </a:xfrm>
        </p:spPr>
        <p:txBody>
          <a:bodyPr rtlCol="0"/>
          <a:lstStyle>
            <a:lvl1pPr>
              <a:defRPr sz="900"/>
            </a:lvl1pPr>
          </a:lstStyle>
          <a:p>
            <a:pPr rtl="0"/>
            <a:r>
              <a:rPr lang="ru-RU" noProof="0"/>
              <a:t>20ГГ</a:t>
            </a:r>
          </a:p>
        </p:txBody>
      </p:sp>
      <p:sp>
        <p:nvSpPr>
          <p:cNvPr id="37" name="Нижний колонтитул 3">
            <a:extLst>
              <a:ext uri="{FF2B5EF4-FFF2-40B4-BE49-F238E27FC236}">
                <a16:creationId xmlns:a16="http://schemas.microsoft.com/office/drawing/2014/main" id="{B2AC1EB2-9B8F-4077-8B66-64F9549F2C99}"/>
              </a:ext>
            </a:extLst>
          </p:cNvPr>
          <p:cNvSpPr>
            <a:spLocks noGrp="1"/>
          </p:cNvSpPr>
          <p:nvPr>
            <p:ph type="ftr" sz="quarter" idx="11"/>
          </p:nvPr>
        </p:nvSpPr>
        <p:spPr>
          <a:xfrm>
            <a:off x="4038600" y="6356350"/>
            <a:ext cx="4114800" cy="365125"/>
          </a:xfrm>
        </p:spPr>
        <p:txBody>
          <a:bodyPr rtlCol="0"/>
          <a:lstStyle>
            <a:lvl1pPr>
              <a:defRPr sz="900"/>
            </a:lvl1pPr>
          </a:lstStyle>
          <a:p>
            <a:pPr rtl="0"/>
            <a:r>
              <a:rPr lang="ru-RU" noProof="0"/>
              <a:t>Набор слайдов для презентации</a:t>
            </a:r>
          </a:p>
        </p:txBody>
      </p:sp>
      <p:sp>
        <p:nvSpPr>
          <p:cNvPr id="38" name="Номер слайда 4">
            <a:extLst>
              <a:ext uri="{FF2B5EF4-FFF2-40B4-BE49-F238E27FC236}">
                <a16:creationId xmlns:a16="http://schemas.microsoft.com/office/drawing/2014/main" id="{28DE3E33-346A-45AF-B164-CB5DF04FAE6D}"/>
              </a:ext>
            </a:extLst>
          </p:cNvPr>
          <p:cNvSpPr>
            <a:spLocks noGrp="1"/>
          </p:cNvSpPr>
          <p:nvPr>
            <p:ph type="sldNum" sz="quarter" idx="12"/>
          </p:nvPr>
        </p:nvSpPr>
        <p:spPr>
          <a:xfrm>
            <a:off x="8610600" y="6356350"/>
            <a:ext cx="2743200" cy="365125"/>
          </a:xfrm>
        </p:spPr>
        <p:txBody>
          <a:bodyPr rtlCol="0"/>
          <a:lstStyle>
            <a:lvl1pPr>
              <a:defRPr sz="900"/>
            </a:lvl1pPr>
          </a:lstStyle>
          <a:p>
            <a:pPr rtl="0"/>
            <a:fld id="{B5CEABB6-07DC-46E8-9B57-56EC44A396E5}" type="slidenum">
              <a:rPr lang="ru-RU" noProof="0" smtClean="0"/>
              <a:t>‹#›</a:t>
            </a:fld>
            <a:endParaRPr lang="ru-RU" noProof="0"/>
          </a:p>
        </p:txBody>
      </p:sp>
    </p:spTree>
    <p:extLst>
      <p:ext uri="{BB962C8B-B14F-4D97-AF65-F5344CB8AC3E}">
        <p14:creationId xmlns:p14="http://schemas.microsoft.com/office/powerpoint/2010/main" val="20563234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martArt">
    <p:bg>
      <p:bgRef idx="1001">
        <a:schemeClr val="bg1"/>
      </p:bgRef>
    </p:bg>
    <p:spTree>
      <p:nvGrpSpPr>
        <p:cNvPr id="1" name=""/>
        <p:cNvGrpSpPr/>
        <p:nvPr/>
      </p:nvGrpSpPr>
      <p:grpSpPr>
        <a:xfrm>
          <a:off x="0" y="0"/>
          <a:ext cx="0" cy="0"/>
          <a:chOff x="0" y="0"/>
          <a:chExt cx="0" cy="0"/>
        </a:xfrm>
      </p:grpSpPr>
      <p:sp>
        <p:nvSpPr>
          <p:cNvPr id="7" name="Заполнитель графического элемента SmartArt 6">
            <a:extLst>
              <a:ext uri="{FF2B5EF4-FFF2-40B4-BE49-F238E27FC236}">
                <a16:creationId xmlns:a16="http://schemas.microsoft.com/office/drawing/2014/main" id="{156CA116-0F6E-4EE9-B34F-03BA07161A7A}"/>
              </a:ext>
            </a:extLst>
          </p:cNvPr>
          <p:cNvSpPr>
            <a:spLocks noGrp="1"/>
          </p:cNvSpPr>
          <p:nvPr>
            <p:ph type="dgm" sz="quarter" idx="15" hasCustomPrompt="1"/>
          </p:nvPr>
        </p:nvSpPr>
        <p:spPr>
          <a:xfrm>
            <a:off x="838200" y="2136776"/>
            <a:ext cx="10515600" cy="3697645"/>
          </a:xfrm>
        </p:spPr>
        <p:txBody>
          <a:bodyPr rtlCol="0"/>
          <a:lstStyle>
            <a:lvl1pPr>
              <a:defRPr>
                <a:solidFill>
                  <a:schemeClr val="tx1">
                    <a:lumMod val="75000"/>
                    <a:lumOff val="25000"/>
                  </a:schemeClr>
                </a:solidFill>
              </a:defRPr>
            </a:lvl1pPr>
          </a:lstStyle>
          <a:p>
            <a:pPr rtl="0"/>
            <a:r>
              <a:rPr lang="ru-RU" noProof="0"/>
              <a:t>Щелкните значок, чтобы добавить графический элемент SmartArt</a:t>
            </a:r>
          </a:p>
        </p:txBody>
      </p:sp>
      <p:sp>
        <p:nvSpPr>
          <p:cNvPr id="2" name="Заголовок 1">
            <a:extLst>
              <a:ext uri="{FF2B5EF4-FFF2-40B4-BE49-F238E27FC236}">
                <a16:creationId xmlns:a16="http://schemas.microsoft.com/office/drawing/2014/main" id="{EE5C4E19-B78B-4E39-B661-7E6A2E6C5002}"/>
              </a:ext>
            </a:extLst>
          </p:cNvPr>
          <p:cNvSpPr>
            <a:spLocks noGrp="1"/>
          </p:cNvSpPr>
          <p:nvPr>
            <p:ph type="title" hasCustomPrompt="1"/>
          </p:nvPr>
        </p:nvSpPr>
        <p:spPr/>
        <p:txBody>
          <a:bodyPr rtlCol="0">
            <a:normAutofit/>
          </a:bodyPr>
          <a:lstStyle>
            <a:lvl1pPr algn="ctr">
              <a:defRPr lang="en-US" sz="2800" kern="1200" spc="150" baseline="0" dirty="0">
                <a:solidFill>
                  <a:schemeClr val="tx1">
                    <a:lumMod val="75000"/>
                    <a:lumOff val="25000"/>
                  </a:schemeClr>
                </a:solidFill>
                <a:latin typeface="Arial" panose="020B0604020202020204" pitchFamily="34" charset="0"/>
                <a:ea typeface="+mj-ea"/>
                <a:cs typeface="+mj-cs"/>
              </a:defRPr>
            </a:lvl1pPr>
          </a:lstStyle>
          <a:p>
            <a:pPr rtl="0"/>
            <a:r>
              <a:rPr lang="ru-RU" noProof="0"/>
              <a:t>ЩЕЛКНИТЕ, ЧТОБЫ ИЗМЕНИТЬ СТИЛЬ ЗАГОЛОВКА НА ОБРАЗЦЕ СЛАЙДА</a:t>
            </a:r>
          </a:p>
        </p:txBody>
      </p:sp>
      <p:sp>
        <p:nvSpPr>
          <p:cNvPr id="3" name="Дата 2">
            <a:extLst>
              <a:ext uri="{FF2B5EF4-FFF2-40B4-BE49-F238E27FC236}">
                <a16:creationId xmlns:a16="http://schemas.microsoft.com/office/drawing/2014/main" id="{7E085D26-FA83-4414-959E-98936A772670}"/>
              </a:ext>
            </a:extLst>
          </p:cNvPr>
          <p:cNvSpPr>
            <a:spLocks noGrp="1"/>
          </p:cNvSpPr>
          <p:nvPr>
            <p:ph type="dt" sz="half" idx="10"/>
          </p:nvPr>
        </p:nvSpPr>
        <p:spPr/>
        <p:txBody>
          <a:bodyPr rtlCol="0"/>
          <a:lstStyle>
            <a:lvl1pPr>
              <a:defRPr sz="900"/>
            </a:lvl1pPr>
          </a:lstStyle>
          <a:p>
            <a:pPr rtl="0"/>
            <a:r>
              <a:rPr lang="ru-RU" noProof="0"/>
              <a:t>20ГГ</a:t>
            </a:r>
          </a:p>
        </p:txBody>
      </p:sp>
      <p:sp>
        <p:nvSpPr>
          <p:cNvPr id="4" name="Нижний колонтитул 3">
            <a:extLst>
              <a:ext uri="{FF2B5EF4-FFF2-40B4-BE49-F238E27FC236}">
                <a16:creationId xmlns:a16="http://schemas.microsoft.com/office/drawing/2014/main" id="{1FB52E93-DE4C-4341-8D83-F0230E38B1A1}"/>
              </a:ext>
            </a:extLst>
          </p:cNvPr>
          <p:cNvSpPr>
            <a:spLocks noGrp="1"/>
          </p:cNvSpPr>
          <p:nvPr>
            <p:ph type="ftr" sz="quarter" idx="11"/>
          </p:nvPr>
        </p:nvSpPr>
        <p:spPr/>
        <p:txBody>
          <a:bodyPr rtlCol="0"/>
          <a:lstStyle>
            <a:lvl1pPr>
              <a:defRPr sz="900"/>
            </a:lvl1pPr>
          </a:lstStyle>
          <a:p>
            <a:pPr rtl="0"/>
            <a:r>
              <a:rPr lang="ru-RU" noProof="0"/>
              <a:t>Набор слайдов для презентации</a:t>
            </a:r>
          </a:p>
        </p:txBody>
      </p:sp>
      <p:cxnSp>
        <p:nvCxnSpPr>
          <p:cNvPr id="10" name="Прямая соединительная линия 9">
            <a:extLst>
              <a:ext uri="{FF2B5EF4-FFF2-40B4-BE49-F238E27FC236}">
                <a16:creationId xmlns:a16="http://schemas.microsoft.com/office/drawing/2014/main" id="{66988B2D-0240-4256-8268-4B9FF1E72363}"/>
              </a:ext>
            </a:extLst>
          </p:cNvPr>
          <p:cNvCxnSpPr>
            <a:cxnSpLocks/>
          </p:cNvCxnSpPr>
          <p:nvPr/>
        </p:nvCxnSpPr>
        <p:spPr>
          <a:xfrm flipV="1">
            <a:off x="0" y="0"/>
            <a:ext cx="2590800" cy="76200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Прямая соединительная линия 11">
            <a:extLst>
              <a:ext uri="{FF2B5EF4-FFF2-40B4-BE49-F238E27FC236}">
                <a16:creationId xmlns:a16="http://schemas.microsoft.com/office/drawing/2014/main" id="{D8EEAAE1-3D04-41C3-B2D2-B3BEF34C3B27}"/>
              </a:ext>
            </a:extLst>
          </p:cNvPr>
          <p:cNvCxnSpPr>
            <a:cxnSpLocks/>
          </p:cNvCxnSpPr>
          <p:nvPr/>
        </p:nvCxnSpPr>
        <p:spPr>
          <a:xfrm flipH="1">
            <a:off x="0" y="0"/>
            <a:ext cx="704850" cy="1027906"/>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5" name="Номер слайда 4">
            <a:extLst>
              <a:ext uri="{FF2B5EF4-FFF2-40B4-BE49-F238E27FC236}">
                <a16:creationId xmlns:a16="http://schemas.microsoft.com/office/drawing/2014/main" id="{AC467230-4A0F-4B18-8BA9-C3B2FDD59CB0}"/>
              </a:ext>
            </a:extLst>
          </p:cNvPr>
          <p:cNvSpPr>
            <a:spLocks noGrp="1"/>
          </p:cNvSpPr>
          <p:nvPr>
            <p:ph type="sldNum" sz="quarter" idx="12"/>
          </p:nvPr>
        </p:nvSpPr>
        <p:spPr/>
        <p:txBody>
          <a:bodyPr rtlCol="0"/>
          <a:lstStyle>
            <a:lvl1pPr>
              <a:defRPr sz="900"/>
            </a:lvl1pPr>
          </a:lstStyle>
          <a:p>
            <a:pPr rtl="0"/>
            <a:fld id="{B5CEABB6-07DC-46E8-9B57-56EC44A396E5}" type="slidenum">
              <a:rPr lang="ru-RU" noProof="0" smtClean="0"/>
              <a:t>‹#›</a:t>
            </a:fld>
            <a:endParaRPr lang="ru-RU" noProof="0"/>
          </a:p>
        </p:txBody>
      </p:sp>
    </p:spTree>
    <p:extLst>
      <p:ext uri="{BB962C8B-B14F-4D97-AF65-F5344CB8AC3E}">
        <p14:creationId xmlns:p14="http://schemas.microsoft.com/office/powerpoint/2010/main" val="23543133"/>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лайд команды: 4 человека">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1CF3B5C-31C4-46BA-9FAD-72DF917A84DA}"/>
              </a:ext>
            </a:extLst>
          </p:cNvPr>
          <p:cNvSpPr>
            <a:spLocks noGrp="1"/>
          </p:cNvSpPr>
          <p:nvPr>
            <p:ph type="title" hasCustomPrompt="1"/>
          </p:nvPr>
        </p:nvSpPr>
        <p:spPr>
          <a:xfrm>
            <a:off x="1885156" y="892177"/>
            <a:ext cx="8421688" cy="1325563"/>
          </a:xfrm>
        </p:spPr>
        <p:txBody>
          <a:bodyPr rtlCol="0">
            <a:normAutofit/>
          </a:bodyPr>
          <a:lstStyle>
            <a:lvl1pPr algn="ctr">
              <a:defRPr lang="en-US" sz="2800" kern="1200" spc="150" baseline="0" dirty="0">
                <a:solidFill>
                  <a:schemeClr val="tx1">
                    <a:lumMod val="75000"/>
                    <a:lumOff val="25000"/>
                  </a:schemeClr>
                </a:solidFill>
                <a:latin typeface="Arial" panose="020B0604020202020204" pitchFamily="34" charset="0"/>
                <a:ea typeface="+mj-ea"/>
                <a:cs typeface="+mj-cs"/>
              </a:defRPr>
            </a:lvl1pPr>
          </a:lstStyle>
          <a:p>
            <a:pPr rtl="0"/>
            <a:r>
              <a:rPr lang="ru-RU" noProof="0"/>
              <a:t>ЩЕЛКНИТЕ, ЧТОБЫ ИЗМЕНИТЬ СТИЛЬ ЗАГОЛОВКА НА ОБРАЗЦЕ СЛАЙДА</a:t>
            </a:r>
          </a:p>
        </p:txBody>
      </p:sp>
      <p:sp>
        <p:nvSpPr>
          <p:cNvPr id="11" name="Рисунок 10">
            <a:extLst>
              <a:ext uri="{FF2B5EF4-FFF2-40B4-BE49-F238E27FC236}">
                <a16:creationId xmlns:a16="http://schemas.microsoft.com/office/drawing/2014/main" id="{B0BDE76A-30A6-4268-9656-28A484C3DCC9}"/>
              </a:ext>
            </a:extLst>
          </p:cNvPr>
          <p:cNvSpPr>
            <a:spLocks noGrp="1"/>
          </p:cNvSpPr>
          <p:nvPr>
            <p:ph type="pic" sz="quarter" idx="14" hasCustomPrompt="1"/>
          </p:nvPr>
        </p:nvSpPr>
        <p:spPr>
          <a:xfrm>
            <a:off x="1487181" y="2886074"/>
            <a:ext cx="1845511" cy="1845511"/>
          </a:xfrm>
          <a:solidFill>
            <a:schemeClr val="bg1">
              <a:lumMod val="95000"/>
            </a:schemeClr>
          </a:solidFill>
        </p:spPr>
        <p:txBody>
          <a:bodyPr rtlCol="0">
            <a:normAutofit/>
          </a:bodyPr>
          <a:lstStyle>
            <a:lvl1pPr marL="0" indent="0" algn="l">
              <a:lnSpc>
                <a:spcPct val="100000"/>
              </a:lnSpc>
              <a:buNone/>
              <a:defRPr sz="1400">
                <a:solidFill>
                  <a:schemeClr val="tx1">
                    <a:lumMod val="75000"/>
                    <a:lumOff val="25000"/>
                  </a:schemeClr>
                </a:solidFill>
              </a:defRPr>
            </a:lvl1pPr>
          </a:lstStyle>
          <a:p>
            <a:pPr rtl="0"/>
            <a:r>
              <a:rPr lang="ru-RU" noProof="0"/>
              <a:t>Щелкните значок, чтобы добавить фото</a:t>
            </a:r>
          </a:p>
        </p:txBody>
      </p:sp>
      <p:sp>
        <p:nvSpPr>
          <p:cNvPr id="17" name="Рисунок 10">
            <a:extLst>
              <a:ext uri="{FF2B5EF4-FFF2-40B4-BE49-F238E27FC236}">
                <a16:creationId xmlns:a16="http://schemas.microsoft.com/office/drawing/2014/main" id="{C4CA5C9C-91D5-44B1-A82A-A49732B4691A}"/>
              </a:ext>
            </a:extLst>
          </p:cNvPr>
          <p:cNvSpPr>
            <a:spLocks noGrp="1"/>
          </p:cNvSpPr>
          <p:nvPr>
            <p:ph type="pic" sz="quarter" idx="15" hasCustomPrompt="1"/>
          </p:nvPr>
        </p:nvSpPr>
        <p:spPr>
          <a:xfrm>
            <a:off x="3836914" y="2886074"/>
            <a:ext cx="1845511" cy="1845511"/>
          </a:xfrm>
          <a:solidFill>
            <a:schemeClr val="bg1">
              <a:lumMod val="95000"/>
            </a:schemeClr>
          </a:solidFill>
        </p:spPr>
        <p:txBody>
          <a:bodyPr rtlCol="0">
            <a:normAutofit/>
          </a:bodyPr>
          <a:lstStyle>
            <a:lvl1pPr marL="0" indent="0" algn="l">
              <a:lnSpc>
                <a:spcPct val="100000"/>
              </a:lnSpc>
              <a:buNone/>
              <a:defRPr sz="1400">
                <a:solidFill>
                  <a:schemeClr val="tx1">
                    <a:lumMod val="75000"/>
                    <a:lumOff val="25000"/>
                  </a:schemeClr>
                </a:solidFill>
              </a:defRPr>
            </a:lvl1pPr>
          </a:lstStyle>
          <a:p>
            <a:pPr rtl="0"/>
            <a:r>
              <a:rPr lang="ru-RU" noProof="0"/>
              <a:t>Щелкните значок, чтобы добавить фото</a:t>
            </a:r>
          </a:p>
        </p:txBody>
      </p:sp>
      <p:sp>
        <p:nvSpPr>
          <p:cNvPr id="18" name="Рисунок 10">
            <a:extLst>
              <a:ext uri="{FF2B5EF4-FFF2-40B4-BE49-F238E27FC236}">
                <a16:creationId xmlns:a16="http://schemas.microsoft.com/office/drawing/2014/main" id="{4EBC7D6F-397D-4C5A-AA62-F683F88531A2}"/>
              </a:ext>
            </a:extLst>
          </p:cNvPr>
          <p:cNvSpPr>
            <a:spLocks noGrp="1"/>
          </p:cNvSpPr>
          <p:nvPr>
            <p:ph type="pic" sz="quarter" idx="16" hasCustomPrompt="1"/>
          </p:nvPr>
        </p:nvSpPr>
        <p:spPr>
          <a:xfrm>
            <a:off x="6327578" y="2886074"/>
            <a:ext cx="1845511" cy="1845511"/>
          </a:xfrm>
          <a:solidFill>
            <a:schemeClr val="bg1">
              <a:lumMod val="95000"/>
            </a:schemeClr>
          </a:solidFill>
        </p:spPr>
        <p:txBody>
          <a:bodyPr rtlCol="0">
            <a:normAutofit/>
          </a:bodyPr>
          <a:lstStyle>
            <a:lvl1pPr marL="0" indent="0">
              <a:buNone/>
              <a:defRPr sz="1400"/>
            </a:lvl1pPr>
            <a:lvl2pPr marL="457200" indent="0" algn="l">
              <a:lnSpc>
                <a:spcPct val="100000"/>
              </a:lnSpc>
              <a:buNone/>
              <a:defRPr sz="1400">
                <a:solidFill>
                  <a:schemeClr val="tx1">
                    <a:lumMod val="75000"/>
                    <a:lumOff val="25000"/>
                  </a:schemeClr>
                </a:solidFill>
              </a:defRPr>
            </a:lvl2pPr>
          </a:lstStyle>
          <a:p>
            <a:pPr lvl="0" rtl="0"/>
            <a:r>
              <a:rPr lang="ru-RU" noProof="0"/>
              <a:t>Щелкните значок, чтобы добавить фото</a:t>
            </a:r>
          </a:p>
        </p:txBody>
      </p:sp>
      <p:sp>
        <p:nvSpPr>
          <p:cNvPr id="19" name="Рисунок 10">
            <a:extLst>
              <a:ext uri="{FF2B5EF4-FFF2-40B4-BE49-F238E27FC236}">
                <a16:creationId xmlns:a16="http://schemas.microsoft.com/office/drawing/2014/main" id="{92E6B581-A522-4758-A9A4-8B9C7B860CF2}"/>
              </a:ext>
            </a:extLst>
          </p:cNvPr>
          <p:cNvSpPr>
            <a:spLocks noGrp="1"/>
          </p:cNvSpPr>
          <p:nvPr>
            <p:ph type="pic" sz="quarter" idx="17" hasCustomPrompt="1"/>
          </p:nvPr>
        </p:nvSpPr>
        <p:spPr>
          <a:xfrm>
            <a:off x="8747458" y="2886074"/>
            <a:ext cx="1845511" cy="1845511"/>
          </a:xfrm>
          <a:solidFill>
            <a:schemeClr val="bg1">
              <a:lumMod val="95000"/>
            </a:schemeClr>
          </a:solidFill>
        </p:spPr>
        <p:txBody>
          <a:bodyPr rtlCol="0">
            <a:normAutofit/>
          </a:bodyPr>
          <a:lstStyle>
            <a:lvl1pPr marL="0" indent="0" algn="l">
              <a:lnSpc>
                <a:spcPct val="100000"/>
              </a:lnSpc>
              <a:buNone/>
              <a:defRPr sz="1400">
                <a:solidFill>
                  <a:schemeClr val="tx1">
                    <a:lumMod val="75000"/>
                    <a:lumOff val="25000"/>
                  </a:schemeClr>
                </a:solidFill>
              </a:defRPr>
            </a:lvl1pPr>
          </a:lstStyle>
          <a:p>
            <a:pPr rtl="0"/>
            <a:r>
              <a:rPr lang="ru-RU" noProof="0"/>
              <a:t>Щелкните значок, чтобы добавить фото</a:t>
            </a:r>
          </a:p>
        </p:txBody>
      </p:sp>
      <p:sp>
        <p:nvSpPr>
          <p:cNvPr id="3" name="Текст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1343248" y="5084524"/>
            <a:ext cx="2123743" cy="343061"/>
          </a:xfrm>
        </p:spPr>
        <p:txBody>
          <a:bodyPr rtlCol="0" anchor="ctr">
            <a:noAutofit/>
          </a:bodyPr>
          <a:lstStyle>
            <a:lvl1pPr marL="0" indent="0" algn="ctr">
              <a:buNone/>
              <a:defRPr lang="en-US" sz="1400" kern="1200" spc="150" baseline="0" dirty="0" smtClean="0">
                <a:solidFill>
                  <a:schemeClr val="tx1">
                    <a:lumMod val="75000"/>
                    <a:lumOff val="25000"/>
                  </a:schemeClr>
                </a:solidFill>
                <a:latin typeface="Arial" panose="020B0604020202020204" pitchFamily="34" charset="0"/>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0"/>
              <a:t>ЩЕЛКНИТЕ, ЧТОБЫ ИЗМЕНИТЬ</a:t>
            </a:r>
          </a:p>
        </p:txBody>
      </p:sp>
      <p:sp>
        <p:nvSpPr>
          <p:cNvPr id="23" name="Текст 2">
            <a:extLst>
              <a:ext uri="{FF2B5EF4-FFF2-40B4-BE49-F238E27FC236}">
                <a16:creationId xmlns:a16="http://schemas.microsoft.com/office/drawing/2014/main" id="{572D0301-10F1-41B4-BEF8-C53FA4D66214}"/>
              </a:ext>
            </a:extLst>
          </p:cNvPr>
          <p:cNvSpPr>
            <a:spLocks noGrp="1"/>
          </p:cNvSpPr>
          <p:nvPr>
            <p:ph type="body" idx="18" hasCustomPrompt="1"/>
          </p:nvPr>
        </p:nvSpPr>
        <p:spPr>
          <a:xfrm>
            <a:off x="3692980" y="5099206"/>
            <a:ext cx="2135755" cy="343061"/>
          </a:xfrm>
        </p:spPr>
        <p:txBody>
          <a:bodyPr rtlCol="0" anchor="ctr">
            <a:noAutofit/>
          </a:bodyPr>
          <a:lstStyle>
            <a:lvl1pPr marL="0" indent="0" algn="ctr">
              <a:buNone/>
              <a:defRPr lang="en-US" sz="1400" kern="1200" spc="150" baseline="0" dirty="0" smtClean="0">
                <a:solidFill>
                  <a:schemeClr val="tx1">
                    <a:lumMod val="75000"/>
                    <a:lumOff val="25000"/>
                  </a:schemeClr>
                </a:solidFill>
                <a:latin typeface="Arial" panose="020B0604020202020204" pitchFamily="34" charset="0"/>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0"/>
              <a:t>ЩЕЛКНИТЕ, ЧТОБЫ ИЗМЕНИТЬ</a:t>
            </a:r>
          </a:p>
        </p:txBody>
      </p:sp>
      <p:sp>
        <p:nvSpPr>
          <p:cNvPr id="24" name="Текст 2">
            <a:extLst>
              <a:ext uri="{FF2B5EF4-FFF2-40B4-BE49-F238E27FC236}">
                <a16:creationId xmlns:a16="http://schemas.microsoft.com/office/drawing/2014/main" id="{E767B9DE-7410-43CC-90CF-52D67EF03D48}"/>
              </a:ext>
            </a:extLst>
          </p:cNvPr>
          <p:cNvSpPr>
            <a:spLocks noGrp="1"/>
          </p:cNvSpPr>
          <p:nvPr>
            <p:ph type="body" idx="19" hasCustomPrompt="1"/>
          </p:nvPr>
        </p:nvSpPr>
        <p:spPr>
          <a:xfrm>
            <a:off x="6183644" y="5099206"/>
            <a:ext cx="2123743" cy="343061"/>
          </a:xfrm>
        </p:spPr>
        <p:txBody>
          <a:bodyPr rtlCol="0" anchor="ctr">
            <a:noAutofit/>
          </a:bodyPr>
          <a:lstStyle>
            <a:lvl1pPr marL="0" indent="0" algn="ctr">
              <a:buNone/>
              <a:defRPr lang="en-US" sz="1400" kern="1200" spc="150" baseline="0" dirty="0" smtClean="0">
                <a:solidFill>
                  <a:schemeClr val="tx1">
                    <a:lumMod val="75000"/>
                    <a:lumOff val="25000"/>
                  </a:schemeClr>
                </a:solidFill>
                <a:latin typeface="Arial" panose="020B0604020202020204" pitchFamily="34" charset="0"/>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0"/>
              <a:t>ЩЕЛКНИТЕ, ЧТОБЫ ИЗМЕНИТЬ</a:t>
            </a:r>
          </a:p>
        </p:txBody>
      </p:sp>
      <p:sp>
        <p:nvSpPr>
          <p:cNvPr id="25" name="Текст 2">
            <a:extLst>
              <a:ext uri="{FF2B5EF4-FFF2-40B4-BE49-F238E27FC236}">
                <a16:creationId xmlns:a16="http://schemas.microsoft.com/office/drawing/2014/main" id="{E13DFE1F-4534-4828-990E-B052F51FC65C}"/>
              </a:ext>
            </a:extLst>
          </p:cNvPr>
          <p:cNvSpPr>
            <a:spLocks noGrp="1"/>
          </p:cNvSpPr>
          <p:nvPr>
            <p:ph type="body" idx="20" hasCustomPrompt="1"/>
          </p:nvPr>
        </p:nvSpPr>
        <p:spPr>
          <a:xfrm>
            <a:off x="8603525" y="5084524"/>
            <a:ext cx="2123742" cy="343061"/>
          </a:xfrm>
        </p:spPr>
        <p:txBody>
          <a:bodyPr rtlCol="0" anchor="ctr">
            <a:noAutofit/>
          </a:bodyPr>
          <a:lstStyle>
            <a:lvl1pPr marL="0" indent="0" algn="ctr">
              <a:buNone/>
              <a:defRPr lang="en-US" sz="1400" kern="1200" spc="150" baseline="0" dirty="0" smtClean="0">
                <a:solidFill>
                  <a:schemeClr val="tx1">
                    <a:lumMod val="75000"/>
                    <a:lumOff val="25000"/>
                  </a:schemeClr>
                </a:solidFill>
                <a:latin typeface="Arial" panose="020B0604020202020204" pitchFamily="34" charset="0"/>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0"/>
              <a:t>ЩЕЛКНИТЕ, ЧТОБЫ ИЗМЕНИТЬ</a:t>
            </a:r>
          </a:p>
        </p:txBody>
      </p:sp>
      <p:sp>
        <p:nvSpPr>
          <p:cNvPr id="26" name="Текст 2">
            <a:extLst>
              <a:ext uri="{FF2B5EF4-FFF2-40B4-BE49-F238E27FC236}">
                <a16:creationId xmlns:a16="http://schemas.microsoft.com/office/drawing/2014/main" id="{A02C0876-23F7-41FA-9AC9-721097D1A3CD}"/>
              </a:ext>
            </a:extLst>
          </p:cNvPr>
          <p:cNvSpPr>
            <a:spLocks noGrp="1"/>
          </p:cNvSpPr>
          <p:nvPr>
            <p:ph type="body" idx="21" hasCustomPrompt="1"/>
          </p:nvPr>
        </p:nvSpPr>
        <p:spPr>
          <a:xfrm>
            <a:off x="1487181" y="5464114"/>
            <a:ext cx="1845511" cy="343061"/>
          </a:xfrm>
        </p:spPr>
        <p:txBody>
          <a:bodyPr rtlCol="0" anchor="t">
            <a:noAutofit/>
          </a:bodyPr>
          <a:lstStyle>
            <a:lvl1pPr marL="0" indent="0" algn="ctr">
              <a:buNone/>
              <a:defRPr lang="en-US" sz="1000" kern="1200" spc="150" baseline="0" dirty="0" smtClean="0">
                <a:solidFill>
                  <a:schemeClr val="tx1">
                    <a:lumMod val="75000"/>
                    <a:lumOff val="25000"/>
                  </a:schemeClr>
                </a:solidFill>
                <a:latin typeface="Arial" panose="020B0604020202020204" pitchFamily="34" charset="0"/>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0"/>
              <a:t>ЩЕЛКНИТЕ, ЧТОБЫ ИЗМЕНИТЬ</a:t>
            </a:r>
          </a:p>
        </p:txBody>
      </p:sp>
      <p:sp>
        <p:nvSpPr>
          <p:cNvPr id="27" name="Текст 2">
            <a:extLst>
              <a:ext uri="{FF2B5EF4-FFF2-40B4-BE49-F238E27FC236}">
                <a16:creationId xmlns:a16="http://schemas.microsoft.com/office/drawing/2014/main" id="{7ADEB263-F204-4A78-A5E0-7361EFE0B921}"/>
              </a:ext>
            </a:extLst>
          </p:cNvPr>
          <p:cNvSpPr>
            <a:spLocks noGrp="1"/>
          </p:cNvSpPr>
          <p:nvPr>
            <p:ph type="body" idx="22" hasCustomPrompt="1"/>
          </p:nvPr>
        </p:nvSpPr>
        <p:spPr>
          <a:xfrm>
            <a:off x="3836913" y="5478796"/>
            <a:ext cx="1855949" cy="343061"/>
          </a:xfrm>
        </p:spPr>
        <p:txBody>
          <a:bodyPr rtlCol="0" anchor="t">
            <a:noAutofit/>
          </a:bodyPr>
          <a:lstStyle>
            <a:lvl1pPr marL="0" indent="0" algn="ctr">
              <a:buNone/>
              <a:defRPr lang="en-US" sz="1000" kern="1200" spc="150" baseline="0" dirty="0" smtClean="0">
                <a:solidFill>
                  <a:schemeClr val="tx1">
                    <a:lumMod val="75000"/>
                    <a:lumOff val="25000"/>
                  </a:schemeClr>
                </a:solidFill>
                <a:latin typeface="Arial" panose="020B0604020202020204" pitchFamily="34" charset="0"/>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0"/>
              <a:t>ЩЕЛКНИТЕ, ЧТОБЫ ИЗМЕНИТЬ</a:t>
            </a:r>
          </a:p>
        </p:txBody>
      </p:sp>
      <p:sp>
        <p:nvSpPr>
          <p:cNvPr id="28" name="Текст 2">
            <a:extLst>
              <a:ext uri="{FF2B5EF4-FFF2-40B4-BE49-F238E27FC236}">
                <a16:creationId xmlns:a16="http://schemas.microsoft.com/office/drawing/2014/main" id="{103678F5-B025-46E2-BD45-E77861487165}"/>
              </a:ext>
            </a:extLst>
          </p:cNvPr>
          <p:cNvSpPr>
            <a:spLocks noGrp="1"/>
          </p:cNvSpPr>
          <p:nvPr>
            <p:ph type="body" idx="23" hasCustomPrompt="1"/>
          </p:nvPr>
        </p:nvSpPr>
        <p:spPr>
          <a:xfrm>
            <a:off x="6327577" y="5478796"/>
            <a:ext cx="1845511" cy="343061"/>
          </a:xfrm>
        </p:spPr>
        <p:txBody>
          <a:bodyPr rtlCol="0" anchor="t">
            <a:noAutofit/>
          </a:bodyPr>
          <a:lstStyle>
            <a:lvl1pPr marL="0" indent="0" algn="ctr">
              <a:buNone/>
              <a:defRPr lang="en-US" sz="1000" kern="1200" spc="150" baseline="0" dirty="0" smtClean="0">
                <a:solidFill>
                  <a:schemeClr val="tx1">
                    <a:lumMod val="75000"/>
                    <a:lumOff val="25000"/>
                  </a:schemeClr>
                </a:solidFill>
                <a:latin typeface="Arial" panose="020B0604020202020204" pitchFamily="34" charset="0"/>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0"/>
              <a:t>ЩЕЛКНИТЕ, ЧТОБЫ ИЗМЕНИТЬ</a:t>
            </a:r>
          </a:p>
        </p:txBody>
      </p:sp>
      <p:sp>
        <p:nvSpPr>
          <p:cNvPr id="29" name="Текст 2">
            <a:extLst>
              <a:ext uri="{FF2B5EF4-FFF2-40B4-BE49-F238E27FC236}">
                <a16:creationId xmlns:a16="http://schemas.microsoft.com/office/drawing/2014/main" id="{7E3F385B-4DD9-4F3C-A02B-179B9FA61292}"/>
              </a:ext>
            </a:extLst>
          </p:cNvPr>
          <p:cNvSpPr>
            <a:spLocks noGrp="1"/>
          </p:cNvSpPr>
          <p:nvPr>
            <p:ph type="body" idx="24" hasCustomPrompt="1"/>
          </p:nvPr>
        </p:nvSpPr>
        <p:spPr>
          <a:xfrm>
            <a:off x="8747458" y="5464114"/>
            <a:ext cx="1845510" cy="343061"/>
          </a:xfrm>
        </p:spPr>
        <p:txBody>
          <a:bodyPr rtlCol="0" anchor="t">
            <a:noAutofit/>
          </a:bodyPr>
          <a:lstStyle>
            <a:lvl1pPr marL="0" indent="0" algn="ctr">
              <a:buNone/>
              <a:defRPr lang="en-US" sz="1000" kern="1200" spc="150" baseline="0" dirty="0" smtClean="0">
                <a:solidFill>
                  <a:schemeClr val="tx1">
                    <a:lumMod val="75000"/>
                    <a:lumOff val="25000"/>
                  </a:schemeClr>
                </a:solidFill>
                <a:latin typeface="Arial" panose="020B0604020202020204" pitchFamily="34" charset="0"/>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0"/>
              <a:t>ЩЕЛКНИТЕ, ЧТОБЫ ИЗМЕНИТЬ</a:t>
            </a:r>
          </a:p>
        </p:txBody>
      </p:sp>
      <p:sp>
        <p:nvSpPr>
          <p:cNvPr id="7" name="Дата 6">
            <a:extLst>
              <a:ext uri="{FF2B5EF4-FFF2-40B4-BE49-F238E27FC236}">
                <a16:creationId xmlns:a16="http://schemas.microsoft.com/office/drawing/2014/main" id="{F255C16C-AA88-4BBF-8040-11ECFED618E0}"/>
              </a:ext>
            </a:extLst>
          </p:cNvPr>
          <p:cNvSpPr>
            <a:spLocks noGrp="1"/>
          </p:cNvSpPr>
          <p:nvPr>
            <p:ph type="dt" sz="half" idx="10"/>
          </p:nvPr>
        </p:nvSpPr>
        <p:spPr/>
        <p:txBody>
          <a:bodyPr rtlCol="0"/>
          <a:lstStyle>
            <a:lvl1pPr>
              <a:defRPr sz="900"/>
            </a:lvl1pPr>
          </a:lstStyle>
          <a:p>
            <a:pPr rtl="0"/>
            <a:r>
              <a:rPr lang="ru-RU" noProof="0"/>
              <a:t>20ГГ</a:t>
            </a:r>
          </a:p>
        </p:txBody>
      </p:sp>
      <p:sp>
        <p:nvSpPr>
          <p:cNvPr id="8" name="Нижний колонтитул 7">
            <a:extLst>
              <a:ext uri="{FF2B5EF4-FFF2-40B4-BE49-F238E27FC236}">
                <a16:creationId xmlns:a16="http://schemas.microsoft.com/office/drawing/2014/main" id="{CBE560E3-F935-488F-8F0E-191D7B6B54B8}"/>
              </a:ext>
            </a:extLst>
          </p:cNvPr>
          <p:cNvSpPr>
            <a:spLocks noGrp="1"/>
          </p:cNvSpPr>
          <p:nvPr>
            <p:ph type="ftr" sz="quarter" idx="11"/>
          </p:nvPr>
        </p:nvSpPr>
        <p:spPr/>
        <p:txBody>
          <a:bodyPr rtlCol="0"/>
          <a:lstStyle>
            <a:lvl1pPr>
              <a:defRPr sz="900"/>
            </a:lvl1pPr>
          </a:lstStyle>
          <a:p>
            <a:pPr rtl="0"/>
            <a:r>
              <a:rPr lang="ru-RU" noProof="0"/>
              <a:t>Набор слайдов для презентации</a:t>
            </a:r>
          </a:p>
        </p:txBody>
      </p:sp>
      <p:sp>
        <p:nvSpPr>
          <p:cNvPr id="9" name="Номер слайда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rtlCol="0"/>
          <a:lstStyle>
            <a:lvl1pPr>
              <a:defRPr sz="900"/>
            </a:lvl1pPr>
          </a:lstStyle>
          <a:p>
            <a:pPr rtl="0"/>
            <a:fld id="{B5CEABB6-07DC-46E8-9B57-56EC44A396E5}" type="slidenum">
              <a:rPr lang="ru-RU" noProof="0" smtClean="0"/>
              <a:t>‹#›</a:t>
            </a:fld>
            <a:endParaRPr lang="ru-RU" noProof="0"/>
          </a:p>
        </p:txBody>
      </p:sp>
      <p:cxnSp>
        <p:nvCxnSpPr>
          <p:cNvPr id="10" name="Прямая соединительная линия 9">
            <a:extLst>
              <a:ext uri="{FF2B5EF4-FFF2-40B4-BE49-F238E27FC236}">
                <a16:creationId xmlns:a16="http://schemas.microsoft.com/office/drawing/2014/main" id="{4E4B72DA-52CB-4D39-A342-8857B4D959B2}"/>
              </a:ext>
              <a:ext uri="{C183D7F6-B498-43B3-948B-1728B52AA6E4}">
                <adec:decorative xmlns:adec="http://schemas.microsoft.com/office/drawing/2017/decorative" val="1"/>
              </a:ext>
            </a:extLst>
          </p:cNvPr>
          <p:cNvCxnSpPr/>
          <p:nvPr/>
        </p:nvCxnSpPr>
        <p:spPr>
          <a:xfrm flipH="1" flipV="1">
            <a:off x="7334250" y="0"/>
            <a:ext cx="4857750" cy="762000"/>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Прямая соединительная линия 14">
            <a:extLst>
              <a:ext uri="{FF2B5EF4-FFF2-40B4-BE49-F238E27FC236}">
                <a16:creationId xmlns:a16="http://schemas.microsoft.com/office/drawing/2014/main" id="{21D9BCDA-DFB7-41A4-A7C7-CEE86CEDCBE5}"/>
              </a:ext>
              <a:ext uri="{C183D7F6-B498-43B3-948B-1728B52AA6E4}">
                <adec:decorative xmlns:adec="http://schemas.microsoft.com/office/drawing/2017/decorative" val="1"/>
              </a:ext>
            </a:extLst>
          </p:cNvPr>
          <p:cNvCxnSpPr>
            <a:cxnSpLocks/>
          </p:cNvCxnSpPr>
          <p:nvPr/>
        </p:nvCxnSpPr>
        <p:spPr>
          <a:xfrm>
            <a:off x="11487150" y="0"/>
            <a:ext cx="704850" cy="1724025"/>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237283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2" pos="936">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Слайд команды: 8 человек">
    <p:bg>
      <p:bgPr>
        <a:solidFill>
          <a:schemeClr val="accent2"/>
        </a:soli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1CF3B5C-31C4-46BA-9FAD-72DF917A84DA}"/>
              </a:ext>
            </a:extLst>
          </p:cNvPr>
          <p:cNvSpPr>
            <a:spLocks noGrp="1"/>
          </p:cNvSpPr>
          <p:nvPr>
            <p:ph type="title" hasCustomPrompt="1"/>
          </p:nvPr>
        </p:nvSpPr>
        <p:spPr>
          <a:xfrm>
            <a:off x="1885156" y="892177"/>
            <a:ext cx="8421688" cy="1325563"/>
          </a:xfrm>
        </p:spPr>
        <p:txBody>
          <a:bodyPr rtlCol="0">
            <a:normAutofit/>
          </a:bodyPr>
          <a:lstStyle>
            <a:lvl1pPr algn="ctr">
              <a:defRPr lang="en-US" sz="2800" kern="1200" spc="150" baseline="0" dirty="0">
                <a:solidFill>
                  <a:schemeClr val="bg1">
                    <a:lumMod val="75000"/>
                    <a:lumOff val="25000"/>
                  </a:schemeClr>
                </a:solidFill>
                <a:latin typeface="Arial" panose="020B0604020202020204" pitchFamily="34" charset="0"/>
                <a:ea typeface="+mj-ea"/>
                <a:cs typeface="+mj-cs"/>
              </a:defRPr>
            </a:lvl1pPr>
          </a:lstStyle>
          <a:p>
            <a:pPr rtl="0"/>
            <a:r>
              <a:rPr lang="ru-RU" noProof="0"/>
              <a:t>ЩЕЛКНИТЕ, ЧТОБЫ ИЗМЕНИТЬ СТИЛЬ ЗАГОЛОВКА НА ОБРАЗЦЕ СЛАЙДА</a:t>
            </a:r>
          </a:p>
        </p:txBody>
      </p:sp>
      <p:sp>
        <p:nvSpPr>
          <p:cNvPr id="11" name="Рисунок 10">
            <a:extLst>
              <a:ext uri="{FF2B5EF4-FFF2-40B4-BE49-F238E27FC236}">
                <a16:creationId xmlns:a16="http://schemas.microsoft.com/office/drawing/2014/main" id="{B0BDE76A-30A6-4268-9656-28A484C3DCC9}"/>
              </a:ext>
            </a:extLst>
          </p:cNvPr>
          <p:cNvSpPr>
            <a:spLocks noGrp="1"/>
          </p:cNvSpPr>
          <p:nvPr>
            <p:ph type="pic" sz="quarter" idx="14" hasCustomPrompt="1"/>
          </p:nvPr>
        </p:nvSpPr>
        <p:spPr>
          <a:xfrm>
            <a:off x="1877176" y="2428875"/>
            <a:ext cx="1066800" cy="1066800"/>
          </a:xfrm>
          <a:solidFill>
            <a:schemeClr val="tx1"/>
          </a:solidFill>
        </p:spPr>
        <p:txBody>
          <a:bodyPr rtlCol="0">
            <a:normAutofit/>
          </a:bodyPr>
          <a:lstStyle>
            <a:lvl1pPr marL="0" indent="0">
              <a:lnSpc>
                <a:spcPct val="100000"/>
              </a:lnSpc>
              <a:buNone/>
              <a:defRPr sz="900">
                <a:solidFill>
                  <a:schemeClr val="bg1">
                    <a:lumMod val="75000"/>
                    <a:lumOff val="25000"/>
                  </a:schemeClr>
                </a:solidFill>
              </a:defRPr>
            </a:lvl1pPr>
          </a:lstStyle>
          <a:p>
            <a:pPr rtl="0"/>
            <a:r>
              <a:rPr lang="ru-RU" noProof="0"/>
              <a:t>Щелкните значок, чтобы добавить фото</a:t>
            </a:r>
          </a:p>
        </p:txBody>
      </p:sp>
      <p:sp>
        <p:nvSpPr>
          <p:cNvPr id="17" name="Рисунок 10">
            <a:extLst>
              <a:ext uri="{FF2B5EF4-FFF2-40B4-BE49-F238E27FC236}">
                <a16:creationId xmlns:a16="http://schemas.microsoft.com/office/drawing/2014/main" id="{C4CA5C9C-91D5-44B1-A82A-A49732B4691A}"/>
              </a:ext>
            </a:extLst>
          </p:cNvPr>
          <p:cNvSpPr>
            <a:spLocks noGrp="1"/>
          </p:cNvSpPr>
          <p:nvPr>
            <p:ph type="pic" sz="quarter" idx="15" hasCustomPrompt="1"/>
          </p:nvPr>
        </p:nvSpPr>
        <p:spPr>
          <a:xfrm>
            <a:off x="4226270" y="2428875"/>
            <a:ext cx="1066800" cy="1066800"/>
          </a:xfrm>
          <a:solidFill>
            <a:schemeClr val="tx1"/>
          </a:solidFill>
        </p:spPr>
        <p:txBody>
          <a:bodyPr rtlCol="0">
            <a:normAutofit/>
          </a:bodyPr>
          <a:lstStyle>
            <a:lvl1pPr marL="0" indent="0">
              <a:lnSpc>
                <a:spcPct val="100000"/>
              </a:lnSpc>
              <a:buNone/>
              <a:defRPr sz="900">
                <a:solidFill>
                  <a:schemeClr val="bg1">
                    <a:lumMod val="75000"/>
                    <a:lumOff val="25000"/>
                  </a:schemeClr>
                </a:solidFill>
              </a:defRPr>
            </a:lvl1pPr>
          </a:lstStyle>
          <a:p>
            <a:pPr rtl="0"/>
            <a:r>
              <a:rPr lang="ru-RU" noProof="0"/>
              <a:t>Щелкните значок, чтобы добавить фото</a:t>
            </a:r>
          </a:p>
        </p:txBody>
      </p:sp>
      <p:sp>
        <p:nvSpPr>
          <p:cNvPr id="18" name="Рисунок 10">
            <a:extLst>
              <a:ext uri="{FF2B5EF4-FFF2-40B4-BE49-F238E27FC236}">
                <a16:creationId xmlns:a16="http://schemas.microsoft.com/office/drawing/2014/main" id="{4EBC7D6F-397D-4C5A-AA62-F683F88531A2}"/>
              </a:ext>
            </a:extLst>
          </p:cNvPr>
          <p:cNvSpPr>
            <a:spLocks noGrp="1"/>
          </p:cNvSpPr>
          <p:nvPr>
            <p:ph type="pic" sz="quarter" idx="16" hasCustomPrompt="1"/>
          </p:nvPr>
        </p:nvSpPr>
        <p:spPr>
          <a:xfrm>
            <a:off x="6716934" y="2428875"/>
            <a:ext cx="1066800" cy="1066800"/>
          </a:xfrm>
          <a:solidFill>
            <a:schemeClr val="tx1"/>
          </a:solidFill>
        </p:spPr>
        <p:txBody>
          <a:bodyPr rtlCol="0">
            <a:noAutofit/>
          </a:bodyPr>
          <a:lstStyle>
            <a:lvl1pPr marL="0" indent="0" algn="l">
              <a:buNone/>
              <a:defRPr sz="900">
                <a:solidFill>
                  <a:schemeClr val="bg1">
                    <a:lumMod val="75000"/>
                    <a:lumOff val="25000"/>
                  </a:schemeClr>
                </a:solidFill>
              </a:defRPr>
            </a:lvl1pPr>
            <a:lvl2pPr marL="457200" indent="0">
              <a:lnSpc>
                <a:spcPct val="100000"/>
              </a:lnSpc>
              <a:buNone/>
              <a:defRPr sz="900">
                <a:solidFill>
                  <a:schemeClr val="bg1">
                    <a:lumMod val="75000"/>
                    <a:lumOff val="25000"/>
                  </a:schemeClr>
                </a:solidFill>
              </a:defRPr>
            </a:lvl2pPr>
          </a:lstStyle>
          <a:p>
            <a:pPr lvl="0" rtl="0"/>
            <a:r>
              <a:rPr lang="ru-RU" noProof="0"/>
              <a:t>Щелкните значок, чтобы добавить фото</a:t>
            </a:r>
          </a:p>
        </p:txBody>
      </p:sp>
      <p:sp>
        <p:nvSpPr>
          <p:cNvPr id="19" name="Рисунок 10">
            <a:extLst>
              <a:ext uri="{FF2B5EF4-FFF2-40B4-BE49-F238E27FC236}">
                <a16:creationId xmlns:a16="http://schemas.microsoft.com/office/drawing/2014/main" id="{92E6B581-A522-4758-A9A4-8B9C7B860CF2}"/>
              </a:ext>
            </a:extLst>
          </p:cNvPr>
          <p:cNvSpPr>
            <a:spLocks noGrp="1"/>
          </p:cNvSpPr>
          <p:nvPr>
            <p:ph type="pic" sz="quarter" idx="17" hasCustomPrompt="1"/>
          </p:nvPr>
        </p:nvSpPr>
        <p:spPr>
          <a:xfrm>
            <a:off x="9136814" y="2428875"/>
            <a:ext cx="1066800" cy="1066800"/>
          </a:xfrm>
          <a:solidFill>
            <a:schemeClr val="tx1"/>
          </a:solidFill>
        </p:spPr>
        <p:txBody>
          <a:bodyPr rtlCol="0">
            <a:normAutofit/>
          </a:bodyPr>
          <a:lstStyle>
            <a:lvl1pPr marL="0" indent="0">
              <a:lnSpc>
                <a:spcPct val="100000"/>
              </a:lnSpc>
              <a:buNone/>
              <a:defRPr sz="900">
                <a:solidFill>
                  <a:schemeClr val="bg1">
                    <a:lumMod val="75000"/>
                    <a:lumOff val="25000"/>
                  </a:schemeClr>
                </a:solidFill>
              </a:defRPr>
            </a:lvl1pPr>
          </a:lstStyle>
          <a:p>
            <a:pPr rtl="0"/>
            <a:r>
              <a:rPr lang="ru-RU" noProof="0"/>
              <a:t>Щелкните значок, чтобы добавить фото</a:t>
            </a:r>
          </a:p>
        </p:txBody>
      </p:sp>
      <p:sp>
        <p:nvSpPr>
          <p:cNvPr id="3" name="Текст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1500168" y="3654378"/>
            <a:ext cx="1828800" cy="343061"/>
          </a:xfrm>
        </p:spPr>
        <p:txBody>
          <a:bodyPr rtlCol="0" anchor="t">
            <a:noAutofit/>
          </a:bodyPr>
          <a:lstStyle>
            <a:lvl1pPr marL="0" indent="0" algn="ctr">
              <a:buNone/>
              <a:defRPr lang="en-US" sz="1050" kern="1200" spc="150" baseline="0" dirty="0" smtClean="0">
                <a:solidFill>
                  <a:schemeClr val="bg1">
                    <a:lumMod val="75000"/>
                    <a:lumOff val="25000"/>
                  </a:schemeClr>
                </a:solidFill>
                <a:latin typeface="Arial" panose="020B0604020202020204" pitchFamily="34" charset="0"/>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0"/>
              <a:t>ЩЕЛКНИТЕ, ЧТОБЫ ИЗМЕНИТЬ</a:t>
            </a:r>
          </a:p>
        </p:txBody>
      </p:sp>
      <p:sp>
        <p:nvSpPr>
          <p:cNvPr id="26" name="Текст 2">
            <a:extLst>
              <a:ext uri="{FF2B5EF4-FFF2-40B4-BE49-F238E27FC236}">
                <a16:creationId xmlns:a16="http://schemas.microsoft.com/office/drawing/2014/main" id="{A02C0876-23F7-41FA-9AC9-721097D1A3CD}"/>
              </a:ext>
            </a:extLst>
          </p:cNvPr>
          <p:cNvSpPr>
            <a:spLocks noGrp="1"/>
          </p:cNvSpPr>
          <p:nvPr>
            <p:ph type="body" idx="21" hasCustomPrompt="1"/>
          </p:nvPr>
        </p:nvSpPr>
        <p:spPr>
          <a:xfrm>
            <a:off x="1390120" y="3782039"/>
            <a:ext cx="2057400" cy="343061"/>
          </a:xfrm>
        </p:spPr>
        <p:txBody>
          <a:bodyPr rtlCol="0" anchor="ctr">
            <a:noAutofit/>
          </a:bodyPr>
          <a:lstStyle>
            <a:lvl1pPr marL="0" indent="0" algn="ctr">
              <a:buNone/>
              <a:defRPr lang="en-US" sz="900" kern="1200" spc="150" baseline="0" dirty="0" smtClean="0">
                <a:solidFill>
                  <a:schemeClr val="bg1">
                    <a:lumMod val="75000"/>
                    <a:lumOff val="25000"/>
                  </a:schemeClr>
                </a:solidFill>
                <a:latin typeface="Arial" panose="020B0604020202020204" pitchFamily="34" charset="0"/>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0"/>
              <a:t>ЩЕЛКНИТЕ, ЧТОБЫ ИЗМЕНИТЬ</a:t>
            </a:r>
          </a:p>
        </p:txBody>
      </p:sp>
      <p:sp>
        <p:nvSpPr>
          <p:cNvPr id="23" name="Текст 2">
            <a:extLst>
              <a:ext uri="{FF2B5EF4-FFF2-40B4-BE49-F238E27FC236}">
                <a16:creationId xmlns:a16="http://schemas.microsoft.com/office/drawing/2014/main" id="{572D0301-10F1-41B4-BEF8-C53FA4D66214}"/>
              </a:ext>
            </a:extLst>
          </p:cNvPr>
          <p:cNvSpPr>
            <a:spLocks noGrp="1"/>
          </p:cNvSpPr>
          <p:nvPr>
            <p:ph type="body" idx="18" hasCustomPrompt="1"/>
          </p:nvPr>
        </p:nvSpPr>
        <p:spPr>
          <a:xfrm>
            <a:off x="3849262" y="3669060"/>
            <a:ext cx="1828800" cy="343061"/>
          </a:xfrm>
        </p:spPr>
        <p:txBody>
          <a:bodyPr rtlCol="0" anchor="t">
            <a:noAutofit/>
          </a:bodyPr>
          <a:lstStyle>
            <a:lvl1pPr marL="0" indent="0" algn="ctr">
              <a:buNone/>
              <a:defRPr lang="en-US" sz="1050" kern="1200" spc="150" baseline="0" dirty="0" smtClean="0">
                <a:solidFill>
                  <a:schemeClr val="bg1">
                    <a:lumMod val="75000"/>
                    <a:lumOff val="25000"/>
                  </a:schemeClr>
                </a:solidFill>
                <a:latin typeface="Arial" panose="020B0604020202020204" pitchFamily="34" charset="0"/>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0"/>
              <a:t>ЩЕЛКНИТЕ, ЧТОБЫ ИЗМЕНИТЬ</a:t>
            </a:r>
          </a:p>
        </p:txBody>
      </p:sp>
      <p:sp>
        <p:nvSpPr>
          <p:cNvPr id="27" name="Текст 2">
            <a:extLst>
              <a:ext uri="{FF2B5EF4-FFF2-40B4-BE49-F238E27FC236}">
                <a16:creationId xmlns:a16="http://schemas.microsoft.com/office/drawing/2014/main" id="{7ADEB263-F204-4A78-A5E0-7361EFE0B921}"/>
              </a:ext>
            </a:extLst>
          </p:cNvPr>
          <p:cNvSpPr>
            <a:spLocks noGrp="1"/>
          </p:cNvSpPr>
          <p:nvPr>
            <p:ph type="body" idx="22" hasCustomPrompt="1"/>
          </p:nvPr>
        </p:nvSpPr>
        <p:spPr>
          <a:xfrm>
            <a:off x="3739214" y="3796721"/>
            <a:ext cx="2057400" cy="343061"/>
          </a:xfrm>
        </p:spPr>
        <p:txBody>
          <a:bodyPr rtlCol="0" anchor="ctr">
            <a:noAutofit/>
          </a:bodyPr>
          <a:lstStyle>
            <a:lvl1pPr marL="0" indent="0" algn="ctr">
              <a:buNone/>
              <a:defRPr lang="en-US" sz="900" kern="1200" spc="150" baseline="0" dirty="0" smtClean="0">
                <a:solidFill>
                  <a:schemeClr val="bg1">
                    <a:lumMod val="75000"/>
                    <a:lumOff val="25000"/>
                  </a:schemeClr>
                </a:solidFill>
                <a:latin typeface="Arial" panose="020B0604020202020204" pitchFamily="34" charset="0"/>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0"/>
              <a:t>ЩЕЛКНИТЕ, ЧТОБЫ ИЗМЕНИТЬ</a:t>
            </a:r>
          </a:p>
        </p:txBody>
      </p:sp>
      <p:sp>
        <p:nvSpPr>
          <p:cNvPr id="24" name="Текст 2">
            <a:extLst>
              <a:ext uri="{FF2B5EF4-FFF2-40B4-BE49-F238E27FC236}">
                <a16:creationId xmlns:a16="http://schemas.microsoft.com/office/drawing/2014/main" id="{E767B9DE-7410-43CC-90CF-52D67EF03D48}"/>
              </a:ext>
            </a:extLst>
          </p:cNvPr>
          <p:cNvSpPr>
            <a:spLocks noGrp="1"/>
          </p:cNvSpPr>
          <p:nvPr>
            <p:ph type="body" idx="19" hasCustomPrompt="1"/>
          </p:nvPr>
        </p:nvSpPr>
        <p:spPr>
          <a:xfrm>
            <a:off x="6339926" y="3669060"/>
            <a:ext cx="1828800" cy="343061"/>
          </a:xfrm>
        </p:spPr>
        <p:txBody>
          <a:bodyPr rtlCol="0" anchor="t">
            <a:noAutofit/>
          </a:bodyPr>
          <a:lstStyle>
            <a:lvl1pPr marL="0" indent="0" algn="ctr">
              <a:buNone/>
              <a:defRPr lang="en-US" sz="1050" kern="1200" spc="150" baseline="0" dirty="0" smtClean="0">
                <a:solidFill>
                  <a:schemeClr val="bg1">
                    <a:lumMod val="75000"/>
                    <a:lumOff val="25000"/>
                  </a:schemeClr>
                </a:solidFill>
                <a:latin typeface="Arial" panose="020B0604020202020204" pitchFamily="34" charset="0"/>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0"/>
              <a:t>ЩЕЛКНИТЕ, ЧТОБЫ ИЗМЕНИТЬ</a:t>
            </a:r>
          </a:p>
        </p:txBody>
      </p:sp>
      <p:sp>
        <p:nvSpPr>
          <p:cNvPr id="28" name="Текст 2">
            <a:extLst>
              <a:ext uri="{FF2B5EF4-FFF2-40B4-BE49-F238E27FC236}">
                <a16:creationId xmlns:a16="http://schemas.microsoft.com/office/drawing/2014/main" id="{103678F5-B025-46E2-BD45-E77861487165}"/>
              </a:ext>
            </a:extLst>
          </p:cNvPr>
          <p:cNvSpPr>
            <a:spLocks noGrp="1"/>
          </p:cNvSpPr>
          <p:nvPr>
            <p:ph type="body" idx="23" hasCustomPrompt="1"/>
          </p:nvPr>
        </p:nvSpPr>
        <p:spPr>
          <a:xfrm>
            <a:off x="6217963" y="3796721"/>
            <a:ext cx="2057400" cy="343061"/>
          </a:xfrm>
        </p:spPr>
        <p:txBody>
          <a:bodyPr rtlCol="0" anchor="ctr">
            <a:noAutofit/>
          </a:bodyPr>
          <a:lstStyle>
            <a:lvl1pPr marL="0" indent="0" algn="ctr">
              <a:buNone/>
              <a:defRPr lang="en-US" sz="900" kern="1200" spc="150" baseline="0" dirty="0" smtClean="0">
                <a:solidFill>
                  <a:schemeClr val="bg1">
                    <a:lumMod val="75000"/>
                    <a:lumOff val="25000"/>
                  </a:schemeClr>
                </a:solidFill>
                <a:latin typeface="Arial" panose="020B0604020202020204" pitchFamily="34" charset="0"/>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0"/>
              <a:t>ЩЕЛКНИТЕ, ЧТОБЫ ИЗМЕНИТЬ</a:t>
            </a:r>
          </a:p>
        </p:txBody>
      </p:sp>
      <p:sp>
        <p:nvSpPr>
          <p:cNvPr id="25" name="Текст 2">
            <a:extLst>
              <a:ext uri="{FF2B5EF4-FFF2-40B4-BE49-F238E27FC236}">
                <a16:creationId xmlns:a16="http://schemas.microsoft.com/office/drawing/2014/main" id="{E13DFE1F-4534-4828-990E-B052F51FC65C}"/>
              </a:ext>
            </a:extLst>
          </p:cNvPr>
          <p:cNvSpPr>
            <a:spLocks noGrp="1"/>
          </p:cNvSpPr>
          <p:nvPr>
            <p:ph type="body" idx="20" hasCustomPrompt="1"/>
          </p:nvPr>
        </p:nvSpPr>
        <p:spPr>
          <a:xfrm>
            <a:off x="8759806" y="3654378"/>
            <a:ext cx="1828800" cy="343061"/>
          </a:xfrm>
        </p:spPr>
        <p:txBody>
          <a:bodyPr rtlCol="0" anchor="t">
            <a:noAutofit/>
          </a:bodyPr>
          <a:lstStyle>
            <a:lvl1pPr marL="0" indent="0" algn="ctr">
              <a:buNone/>
              <a:defRPr lang="en-US" sz="1050" kern="1200" spc="150" baseline="0" dirty="0" smtClean="0">
                <a:solidFill>
                  <a:schemeClr val="bg1">
                    <a:lumMod val="75000"/>
                    <a:lumOff val="25000"/>
                  </a:schemeClr>
                </a:solidFill>
                <a:latin typeface="Arial" panose="020B0604020202020204" pitchFamily="34" charset="0"/>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0"/>
              <a:t>ЩЕЛКНИТЕ, ЧТОБЫ ИЗМЕНИТЬ</a:t>
            </a:r>
          </a:p>
        </p:txBody>
      </p:sp>
      <p:sp>
        <p:nvSpPr>
          <p:cNvPr id="29" name="Текст 2">
            <a:extLst>
              <a:ext uri="{FF2B5EF4-FFF2-40B4-BE49-F238E27FC236}">
                <a16:creationId xmlns:a16="http://schemas.microsoft.com/office/drawing/2014/main" id="{7E3F385B-4DD9-4F3C-A02B-179B9FA61292}"/>
              </a:ext>
            </a:extLst>
          </p:cNvPr>
          <p:cNvSpPr>
            <a:spLocks noGrp="1"/>
          </p:cNvSpPr>
          <p:nvPr>
            <p:ph type="body" idx="24" hasCustomPrompt="1"/>
          </p:nvPr>
        </p:nvSpPr>
        <p:spPr>
          <a:xfrm>
            <a:off x="8634432" y="3782039"/>
            <a:ext cx="2057400" cy="343061"/>
          </a:xfrm>
        </p:spPr>
        <p:txBody>
          <a:bodyPr rtlCol="0" anchor="ctr">
            <a:noAutofit/>
          </a:bodyPr>
          <a:lstStyle>
            <a:lvl1pPr marL="0" indent="0" algn="ctr">
              <a:buNone/>
              <a:defRPr lang="en-US" sz="900" kern="1200" spc="150" baseline="0" dirty="0" smtClean="0">
                <a:solidFill>
                  <a:schemeClr val="bg1">
                    <a:lumMod val="75000"/>
                    <a:lumOff val="25000"/>
                  </a:schemeClr>
                </a:solidFill>
                <a:latin typeface="Arial" panose="020B0604020202020204" pitchFamily="34" charset="0"/>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0"/>
              <a:t>ЩЕЛКНИТЕ, ЧТОБЫ ИЗМЕНИТЬ</a:t>
            </a:r>
          </a:p>
        </p:txBody>
      </p:sp>
      <p:sp>
        <p:nvSpPr>
          <p:cNvPr id="55" name="Рисунок 10">
            <a:extLst>
              <a:ext uri="{FF2B5EF4-FFF2-40B4-BE49-F238E27FC236}">
                <a16:creationId xmlns:a16="http://schemas.microsoft.com/office/drawing/2014/main" id="{1EBAEB1D-A7F9-4F90-B642-4277D3802BAB}"/>
              </a:ext>
            </a:extLst>
          </p:cNvPr>
          <p:cNvSpPr>
            <a:spLocks noGrp="1"/>
          </p:cNvSpPr>
          <p:nvPr>
            <p:ph type="pic" sz="quarter" idx="26" hasCustomPrompt="1"/>
          </p:nvPr>
        </p:nvSpPr>
        <p:spPr>
          <a:xfrm>
            <a:off x="1877176" y="4287711"/>
            <a:ext cx="1066800" cy="1066800"/>
          </a:xfrm>
          <a:solidFill>
            <a:schemeClr val="tx1"/>
          </a:solidFill>
        </p:spPr>
        <p:txBody>
          <a:bodyPr rtlCol="0">
            <a:normAutofit/>
          </a:bodyPr>
          <a:lstStyle>
            <a:lvl1pPr marL="0" indent="0">
              <a:lnSpc>
                <a:spcPct val="100000"/>
              </a:lnSpc>
              <a:buNone/>
              <a:defRPr sz="900">
                <a:solidFill>
                  <a:schemeClr val="bg1">
                    <a:lumMod val="75000"/>
                    <a:lumOff val="25000"/>
                  </a:schemeClr>
                </a:solidFill>
              </a:defRPr>
            </a:lvl1pPr>
          </a:lstStyle>
          <a:p>
            <a:pPr rtl="0"/>
            <a:r>
              <a:rPr lang="ru-RU" noProof="0"/>
              <a:t>Щелкните значок, чтобы добавить фото</a:t>
            </a:r>
          </a:p>
        </p:txBody>
      </p:sp>
      <p:sp>
        <p:nvSpPr>
          <p:cNvPr id="56" name="Рисунок 10">
            <a:extLst>
              <a:ext uri="{FF2B5EF4-FFF2-40B4-BE49-F238E27FC236}">
                <a16:creationId xmlns:a16="http://schemas.microsoft.com/office/drawing/2014/main" id="{9461A69E-14C8-4325-89AF-D4257C1C05BA}"/>
              </a:ext>
            </a:extLst>
          </p:cNvPr>
          <p:cNvSpPr>
            <a:spLocks noGrp="1"/>
          </p:cNvSpPr>
          <p:nvPr>
            <p:ph type="pic" sz="quarter" idx="27" hasCustomPrompt="1"/>
          </p:nvPr>
        </p:nvSpPr>
        <p:spPr>
          <a:xfrm>
            <a:off x="4226270" y="4287711"/>
            <a:ext cx="1066800" cy="1066800"/>
          </a:xfrm>
          <a:solidFill>
            <a:schemeClr val="tx1"/>
          </a:solidFill>
        </p:spPr>
        <p:txBody>
          <a:bodyPr rtlCol="0">
            <a:normAutofit/>
          </a:bodyPr>
          <a:lstStyle>
            <a:lvl1pPr marL="0" indent="0">
              <a:lnSpc>
                <a:spcPct val="100000"/>
              </a:lnSpc>
              <a:buNone/>
              <a:defRPr sz="900">
                <a:solidFill>
                  <a:schemeClr val="bg1">
                    <a:lumMod val="75000"/>
                    <a:lumOff val="25000"/>
                  </a:schemeClr>
                </a:solidFill>
              </a:defRPr>
            </a:lvl1pPr>
          </a:lstStyle>
          <a:p>
            <a:pPr rtl="0"/>
            <a:r>
              <a:rPr lang="ru-RU" noProof="0"/>
              <a:t>Щелкните значок, чтобы добавить фото</a:t>
            </a:r>
          </a:p>
        </p:txBody>
      </p:sp>
      <p:sp>
        <p:nvSpPr>
          <p:cNvPr id="57" name="Рисунок 10">
            <a:extLst>
              <a:ext uri="{FF2B5EF4-FFF2-40B4-BE49-F238E27FC236}">
                <a16:creationId xmlns:a16="http://schemas.microsoft.com/office/drawing/2014/main" id="{0FB38616-82FB-4DAD-A82E-3777ACB41148}"/>
              </a:ext>
            </a:extLst>
          </p:cNvPr>
          <p:cNvSpPr>
            <a:spLocks noGrp="1"/>
          </p:cNvSpPr>
          <p:nvPr>
            <p:ph type="pic" sz="quarter" idx="28" hasCustomPrompt="1"/>
          </p:nvPr>
        </p:nvSpPr>
        <p:spPr>
          <a:xfrm>
            <a:off x="6716934" y="4287711"/>
            <a:ext cx="1066800" cy="1066800"/>
          </a:xfrm>
          <a:solidFill>
            <a:schemeClr val="tx1"/>
          </a:solidFill>
        </p:spPr>
        <p:txBody>
          <a:bodyPr rtlCol="0">
            <a:normAutofit/>
          </a:bodyPr>
          <a:lstStyle>
            <a:lvl1pPr marL="0" indent="0">
              <a:buNone/>
              <a:defRPr sz="900">
                <a:solidFill>
                  <a:schemeClr val="bg1">
                    <a:lumMod val="75000"/>
                    <a:lumOff val="25000"/>
                  </a:schemeClr>
                </a:solidFill>
              </a:defRPr>
            </a:lvl1pPr>
            <a:lvl2pPr marL="457200" indent="0">
              <a:lnSpc>
                <a:spcPct val="100000"/>
              </a:lnSpc>
              <a:buNone/>
              <a:defRPr sz="900">
                <a:solidFill>
                  <a:schemeClr val="bg1">
                    <a:lumMod val="75000"/>
                    <a:lumOff val="25000"/>
                  </a:schemeClr>
                </a:solidFill>
              </a:defRPr>
            </a:lvl2pPr>
          </a:lstStyle>
          <a:p>
            <a:pPr lvl="0" rtl="0"/>
            <a:r>
              <a:rPr lang="ru-RU" noProof="0"/>
              <a:t>Щелкните значок, чтобы добавить фото</a:t>
            </a:r>
          </a:p>
        </p:txBody>
      </p:sp>
      <p:sp>
        <p:nvSpPr>
          <p:cNvPr id="58" name="Рисунок 10">
            <a:extLst>
              <a:ext uri="{FF2B5EF4-FFF2-40B4-BE49-F238E27FC236}">
                <a16:creationId xmlns:a16="http://schemas.microsoft.com/office/drawing/2014/main" id="{622ED9F4-EB9B-4588-8501-BFECB846EE73}"/>
              </a:ext>
            </a:extLst>
          </p:cNvPr>
          <p:cNvSpPr>
            <a:spLocks noGrp="1"/>
          </p:cNvSpPr>
          <p:nvPr>
            <p:ph type="pic" sz="quarter" idx="29" hasCustomPrompt="1"/>
          </p:nvPr>
        </p:nvSpPr>
        <p:spPr>
          <a:xfrm>
            <a:off x="9136814" y="4287711"/>
            <a:ext cx="1066800" cy="1066800"/>
          </a:xfrm>
          <a:solidFill>
            <a:schemeClr val="tx1"/>
          </a:solidFill>
        </p:spPr>
        <p:txBody>
          <a:bodyPr rtlCol="0">
            <a:normAutofit/>
          </a:bodyPr>
          <a:lstStyle>
            <a:lvl1pPr marL="0" indent="0">
              <a:lnSpc>
                <a:spcPct val="100000"/>
              </a:lnSpc>
              <a:buNone/>
              <a:defRPr sz="900">
                <a:solidFill>
                  <a:schemeClr val="bg1">
                    <a:lumMod val="75000"/>
                    <a:lumOff val="25000"/>
                  </a:schemeClr>
                </a:solidFill>
              </a:defRPr>
            </a:lvl1pPr>
          </a:lstStyle>
          <a:p>
            <a:pPr rtl="0"/>
            <a:r>
              <a:rPr lang="ru-RU" noProof="0"/>
              <a:t>Щелкните значок, чтобы добавить фото</a:t>
            </a:r>
          </a:p>
        </p:txBody>
      </p:sp>
      <p:sp>
        <p:nvSpPr>
          <p:cNvPr id="54" name="Текст 2">
            <a:extLst>
              <a:ext uri="{FF2B5EF4-FFF2-40B4-BE49-F238E27FC236}">
                <a16:creationId xmlns:a16="http://schemas.microsoft.com/office/drawing/2014/main" id="{22930C5B-603C-494E-A467-8B394D01D406}"/>
              </a:ext>
            </a:extLst>
          </p:cNvPr>
          <p:cNvSpPr>
            <a:spLocks noGrp="1"/>
          </p:cNvSpPr>
          <p:nvPr>
            <p:ph type="body" idx="25" hasCustomPrompt="1"/>
          </p:nvPr>
        </p:nvSpPr>
        <p:spPr>
          <a:xfrm>
            <a:off x="1500168" y="5513214"/>
            <a:ext cx="1828800" cy="343061"/>
          </a:xfrm>
        </p:spPr>
        <p:txBody>
          <a:bodyPr rtlCol="0" anchor="t">
            <a:noAutofit/>
          </a:bodyPr>
          <a:lstStyle>
            <a:lvl1pPr marL="0" indent="0" algn="ctr">
              <a:buNone/>
              <a:defRPr lang="en-US" sz="1050" kern="1200" spc="150" baseline="0" dirty="0" smtClean="0">
                <a:solidFill>
                  <a:schemeClr val="bg1">
                    <a:lumMod val="75000"/>
                    <a:lumOff val="25000"/>
                  </a:schemeClr>
                </a:solidFill>
                <a:latin typeface="Arial" panose="020B0604020202020204" pitchFamily="34" charset="0"/>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0"/>
              <a:t>ЩЕЛКНИТЕ, ЧТОБЫ ИЗМЕНИТЬ</a:t>
            </a:r>
          </a:p>
        </p:txBody>
      </p:sp>
      <p:sp>
        <p:nvSpPr>
          <p:cNvPr id="62" name="Текст 2">
            <a:extLst>
              <a:ext uri="{FF2B5EF4-FFF2-40B4-BE49-F238E27FC236}">
                <a16:creationId xmlns:a16="http://schemas.microsoft.com/office/drawing/2014/main" id="{540C455F-A23B-493F-B95E-AB485D91DA6A}"/>
              </a:ext>
            </a:extLst>
          </p:cNvPr>
          <p:cNvSpPr>
            <a:spLocks noGrp="1"/>
          </p:cNvSpPr>
          <p:nvPr>
            <p:ph type="body" idx="33" hasCustomPrompt="1"/>
          </p:nvPr>
        </p:nvSpPr>
        <p:spPr>
          <a:xfrm>
            <a:off x="1390120" y="5640875"/>
            <a:ext cx="2057400" cy="343061"/>
          </a:xfrm>
        </p:spPr>
        <p:txBody>
          <a:bodyPr rtlCol="0" anchor="ctr">
            <a:noAutofit/>
          </a:bodyPr>
          <a:lstStyle>
            <a:lvl1pPr marL="0" indent="0" algn="ctr">
              <a:buNone/>
              <a:defRPr lang="en-US" sz="900" kern="1200" spc="150" baseline="0" dirty="0" smtClean="0">
                <a:solidFill>
                  <a:schemeClr val="bg1">
                    <a:lumMod val="75000"/>
                    <a:lumOff val="25000"/>
                  </a:schemeClr>
                </a:solidFill>
                <a:latin typeface="Arial" panose="020B0604020202020204" pitchFamily="34" charset="0"/>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0"/>
              <a:t>ЩЕЛКНИТЕ, ЧТОБЫ ИЗМЕНИТЬ</a:t>
            </a:r>
          </a:p>
        </p:txBody>
      </p:sp>
      <p:sp>
        <p:nvSpPr>
          <p:cNvPr id="59" name="Текст 2">
            <a:extLst>
              <a:ext uri="{FF2B5EF4-FFF2-40B4-BE49-F238E27FC236}">
                <a16:creationId xmlns:a16="http://schemas.microsoft.com/office/drawing/2014/main" id="{6D1C374C-DAF7-40EF-B279-4EC7A2AFE6A2}"/>
              </a:ext>
            </a:extLst>
          </p:cNvPr>
          <p:cNvSpPr>
            <a:spLocks noGrp="1"/>
          </p:cNvSpPr>
          <p:nvPr>
            <p:ph type="body" idx="30" hasCustomPrompt="1"/>
          </p:nvPr>
        </p:nvSpPr>
        <p:spPr>
          <a:xfrm>
            <a:off x="3849262" y="5527896"/>
            <a:ext cx="1828800" cy="343061"/>
          </a:xfrm>
        </p:spPr>
        <p:txBody>
          <a:bodyPr rtlCol="0" anchor="t">
            <a:noAutofit/>
          </a:bodyPr>
          <a:lstStyle>
            <a:lvl1pPr marL="0" indent="0" algn="ctr">
              <a:buNone/>
              <a:defRPr lang="en-US" sz="1050" kern="1200" spc="150" baseline="0" dirty="0" smtClean="0">
                <a:solidFill>
                  <a:schemeClr val="bg1">
                    <a:lumMod val="75000"/>
                    <a:lumOff val="25000"/>
                  </a:schemeClr>
                </a:solidFill>
                <a:latin typeface="Arial" panose="020B0604020202020204" pitchFamily="34" charset="0"/>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0"/>
              <a:t>ЩЕЛКНИТЕ, ЧТОБЫ ИЗМЕНИТЬ</a:t>
            </a:r>
          </a:p>
        </p:txBody>
      </p:sp>
      <p:sp>
        <p:nvSpPr>
          <p:cNvPr id="63" name="Текст 2">
            <a:extLst>
              <a:ext uri="{FF2B5EF4-FFF2-40B4-BE49-F238E27FC236}">
                <a16:creationId xmlns:a16="http://schemas.microsoft.com/office/drawing/2014/main" id="{421FF438-E4E8-4643-BCB3-4A1C12429042}"/>
              </a:ext>
            </a:extLst>
          </p:cNvPr>
          <p:cNvSpPr>
            <a:spLocks noGrp="1"/>
          </p:cNvSpPr>
          <p:nvPr>
            <p:ph type="body" idx="34" hasCustomPrompt="1"/>
          </p:nvPr>
        </p:nvSpPr>
        <p:spPr>
          <a:xfrm>
            <a:off x="3739214" y="5655557"/>
            <a:ext cx="2057400" cy="343061"/>
          </a:xfrm>
        </p:spPr>
        <p:txBody>
          <a:bodyPr rtlCol="0" anchor="ctr">
            <a:noAutofit/>
          </a:bodyPr>
          <a:lstStyle>
            <a:lvl1pPr marL="0" indent="0" algn="ctr">
              <a:buNone/>
              <a:defRPr lang="en-US" sz="900" kern="1200" spc="150" baseline="0" dirty="0" smtClean="0">
                <a:solidFill>
                  <a:schemeClr val="bg1">
                    <a:lumMod val="75000"/>
                    <a:lumOff val="25000"/>
                  </a:schemeClr>
                </a:solidFill>
                <a:latin typeface="Arial" panose="020B0604020202020204" pitchFamily="34" charset="0"/>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0"/>
              <a:t>ЩЕЛКНИТЕ, ЧТОБЫ ИЗМЕНИТЬ</a:t>
            </a:r>
          </a:p>
        </p:txBody>
      </p:sp>
      <p:sp>
        <p:nvSpPr>
          <p:cNvPr id="60" name="Текст 2">
            <a:extLst>
              <a:ext uri="{FF2B5EF4-FFF2-40B4-BE49-F238E27FC236}">
                <a16:creationId xmlns:a16="http://schemas.microsoft.com/office/drawing/2014/main" id="{D4FEDD19-A7BA-45BB-93A0-F1E896C9F26D}"/>
              </a:ext>
            </a:extLst>
          </p:cNvPr>
          <p:cNvSpPr>
            <a:spLocks noGrp="1"/>
          </p:cNvSpPr>
          <p:nvPr>
            <p:ph type="body" idx="31" hasCustomPrompt="1"/>
          </p:nvPr>
        </p:nvSpPr>
        <p:spPr>
          <a:xfrm>
            <a:off x="6339926" y="5527896"/>
            <a:ext cx="1828800" cy="343061"/>
          </a:xfrm>
        </p:spPr>
        <p:txBody>
          <a:bodyPr rtlCol="0" anchor="t">
            <a:noAutofit/>
          </a:bodyPr>
          <a:lstStyle>
            <a:lvl1pPr marL="0" indent="0" algn="ctr">
              <a:buNone/>
              <a:defRPr lang="en-US" sz="1050" kern="1200" spc="150" baseline="0" dirty="0" smtClean="0">
                <a:solidFill>
                  <a:schemeClr val="bg1">
                    <a:lumMod val="75000"/>
                    <a:lumOff val="25000"/>
                  </a:schemeClr>
                </a:solidFill>
                <a:latin typeface="Arial" panose="020B0604020202020204" pitchFamily="34" charset="0"/>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0"/>
              <a:t>ЩЕЛКНИТЕ, ЧТОБЫ ИЗМЕНИТЬ</a:t>
            </a:r>
          </a:p>
        </p:txBody>
      </p:sp>
      <p:sp>
        <p:nvSpPr>
          <p:cNvPr id="64" name="Текст 2">
            <a:extLst>
              <a:ext uri="{FF2B5EF4-FFF2-40B4-BE49-F238E27FC236}">
                <a16:creationId xmlns:a16="http://schemas.microsoft.com/office/drawing/2014/main" id="{A12F0175-7AEE-46B1-9590-D4A427680DC7}"/>
              </a:ext>
            </a:extLst>
          </p:cNvPr>
          <p:cNvSpPr>
            <a:spLocks noGrp="1"/>
          </p:cNvSpPr>
          <p:nvPr>
            <p:ph type="body" idx="35" hasCustomPrompt="1"/>
          </p:nvPr>
        </p:nvSpPr>
        <p:spPr>
          <a:xfrm>
            <a:off x="6229878" y="5655557"/>
            <a:ext cx="2057400" cy="343061"/>
          </a:xfrm>
        </p:spPr>
        <p:txBody>
          <a:bodyPr rtlCol="0" anchor="ctr">
            <a:noAutofit/>
          </a:bodyPr>
          <a:lstStyle>
            <a:lvl1pPr marL="0" indent="0" algn="ctr">
              <a:buNone/>
              <a:defRPr lang="en-US" sz="900" kern="1200" spc="150" baseline="0" dirty="0" smtClean="0">
                <a:solidFill>
                  <a:schemeClr val="bg1">
                    <a:lumMod val="75000"/>
                    <a:lumOff val="25000"/>
                  </a:schemeClr>
                </a:solidFill>
                <a:latin typeface="Arial" panose="020B0604020202020204" pitchFamily="34" charset="0"/>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0"/>
              <a:t>ЩЕЛКНИТЕ, ЧТОБЫ ИЗМЕНИТЬ</a:t>
            </a:r>
          </a:p>
        </p:txBody>
      </p:sp>
      <p:sp>
        <p:nvSpPr>
          <p:cNvPr id="61" name="Текст 2">
            <a:extLst>
              <a:ext uri="{FF2B5EF4-FFF2-40B4-BE49-F238E27FC236}">
                <a16:creationId xmlns:a16="http://schemas.microsoft.com/office/drawing/2014/main" id="{5026D39F-46AB-4680-9A52-F367344A3531}"/>
              </a:ext>
            </a:extLst>
          </p:cNvPr>
          <p:cNvSpPr>
            <a:spLocks noGrp="1"/>
          </p:cNvSpPr>
          <p:nvPr>
            <p:ph type="body" idx="32" hasCustomPrompt="1"/>
          </p:nvPr>
        </p:nvSpPr>
        <p:spPr>
          <a:xfrm>
            <a:off x="8759806" y="5513214"/>
            <a:ext cx="1828800" cy="343061"/>
          </a:xfrm>
        </p:spPr>
        <p:txBody>
          <a:bodyPr rtlCol="0" anchor="t">
            <a:noAutofit/>
          </a:bodyPr>
          <a:lstStyle>
            <a:lvl1pPr marL="0" indent="0" algn="ctr">
              <a:buNone/>
              <a:defRPr lang="en-US" sz="1050" kern="1200" spc="150" baseline="0" dirty="0" smtClean="0">
                <a:solidFill>
                  <a:schemeClr val="bg1">
                    <a:lumMod val="75000"/>
                    <a:lumOff val="25000"/>
                  </a:schemeClr>
                </a:solidFill>
                <a:latin typeface="Arial" panose="020B0604020202020204" pitchFamily="34" charset="0"/>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0"/>
              <a:t>ЩЕЛКНИТЕ, ЧТОБЫ ИЗМЕНИТЬ</a:t>
            </a:r>
          </a:p>
        </p:txBody>
      </p:sp>
      <p:sp>
        <p:nvSpPr>
          <p:cNvPr id="65" name="Текст 2">
            <a:extLst>
              <a:ext uri="{FF2B5EF4-FFF2-40B4-BE49-F238E27FC236}">
                <a16:creationId xmlns:a16="http://schemas.microsoft.com/office/drawing/2014/main" id="{04E11FE2-6320-4E8C-A5B3-8104AF329ADA}"/>
              </a:ext>
            </a:extLst>
          </p:cNvPr>
          <p:cNvSpPr>
            <a:spLocks noGrp="1"/>
          </p:cNvSpPr>
          <p:nvPr>
            <p:ph type="body" idx="36" hasCustomPrompt="1"/>
          </p:nvPr>
        </p:nvSpPr>
        <p:spPr>
          <a:xfrm>
            <a:off x="8634432" y="5640875"/>
            <a:ext cx="2057400" cy="343061"/>
          </a:xfrm>
        </p:spPr>
        <p:txBody>
          <a:bodyPr rtlCol="0" anchor="ctr">
            <a:noAutofit/>
          </a:bodyPr>
          <a:lstStyle>
            <a:lvl1pPr marL="0" indent="0" algn="ctr">
              <a:buNone/>
              <a:defRPr lang="en-US" sz="900" kern="1200" spc="150" baseline="0" dirty="0" smtClean="0">
                <a:solidFill>
                  <a:schemeClr val="bg1">
                    <a:lumMod val="75000"/>
                    <a:lumOff val="25000"/>
                  </a:schemeClr>
                </a:solidFill>
                <a:latin typeface="Arial" panose="020B0604020202020204" pitchFamily="34" charset="0"/>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0"/>
              <a:t>ЩЕЛКНИТЕ, ЧТОБЫ ИЗМЕНИТЬ</a:t>
            </a:r>
          </a:p>
        </p:txBody>
      </p:sp>
      <p:sp>
        <p:nvSpPr>
          <p:cNvPr id="7" name="Дата 6">
            <a:extLst>
              <a:ext uri="{FF2B5EF4-FFF2-40B4-BE49-F238E27FC236}">
                <a16:creationId xmlns:a16="http://schemas.microsoft.com/office/drawing/2014/main" id="{F255C16C-AA88-4BBF-8040-11ECFED618E0}"/>
              </a:ext>
            </a:extLst>
          </p:cNvPr>
          <p:cNvSpPr>
            <a:spLocks noGrp="1"/>
          </p:cNvSpPr>
          <p:nvPr>
            <p:ph type="dt" sz="half" idx="10"/>
          </p:nvPr>
        </p:nvSpPr>
        <p:spPr/>
        <p:txBody>
          <a:bodyPr rtlCol="0"/>
          <a:lstStyle>
            <a:lvl1pPr>
              <a:defRPr sz="900">
                <a:solidFill>
                  <a:srgbClr val="898989"/>
                </a:solidFill>
              </a:defRPr>
            </a:lvl1pPr>
          </a:lstStyle>
          <a:p>
            <a:pPr rtl="0"/>
            <a:r>
              <a:rPr lang="ru-RU" noProof="0"/>
              <a:t>20ГГ</a:t>
            </a:r>
          </a:p>
        </p:txBody>
      </p:sp>
      <p:sp>
        <p:nvSpPr>
          <p:cNvPr id="8" name="Нижний колонтитул 7">
            <a:extLst>
              <a:ext uri="{FF2B5EF4-FFF2-40B4-BE49-F238E27FC236}">
                <a16:creationId xmlns:a16="http://schemas.microsoft.com/office/drawing/2014/main" id="{CBE560E3-F935-488F-8F0E-191D7B6B54B8}"/>
              </a:ext>
            </a:extLst>
          </p:cNvPr>
          <p:cNvSpPr>
            <a:spLocks noGrp="1"/>
          </p:cNvSpPr>
          <p:nvPr>
            <p:ph type="ftr" sz="quarter" idx="11"/>
          </p:nvPr>
        </p:nvSpPr>
        <p:spPr/>
        <p:txBody>
          <a:bodyPr rtlCol="0"/>
          <a:lstStyle>
            <a:lvl1pPr>
              <a:defRPr sz="900">
                <a:solidFill>
                  <a:srgbClr val="898989"/>
                </a:solidFill>
              </a:defRPr>
            </a:lvl1pPr>
          </a:lstStyle>
          <a:p>
            <a:pPr rtl="0"/>
            <a:r>
              <a:rPr lang="ru-RU" noProof="0"/>
              <a:t>Набор слайдов для презентации</a:t>
            </a:r>
          </a:p>
        </p:txBody>
      </p:sp>
      <p:sp>
        <p:nvSpPr>
          <p:cNvPr id="9" name="Номер слайда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rtlCol="0"/>
          <a:lstStyle>
            <a:lvl1pPr>
              <a:defRPr sz="900">
                <a:solidFill>
                  <a:srgbClr val="898989"/>
                </a:solidFill>
              </a:defRPr>
            </a:lvl1pPr>
          </a:lstStyle>
          <a:p>
            <a:pPr rtl="0"/>
            <a:fld id="{B5CEABB6-07DC-46E8-9B57-56EC44A396E5}" type="slidenum">
              <a:rPr lang="ru-RU" noProof="0" smtClean="0"/>
              <a:t>‹#›</a:t>
            </a:fld>
            <a:endParaRPr lang="ru-RU" noProof="0"/>
          </a:p>
        </p:txBody>
      </p:sp>
      <p:pic>
        <p:nvPicPr>
          <p:cNvPr id="13" name="Графический объект 12">
            <a:extLst>
              <a:ext uri="{FF2B5EF4-FFF2-40B4-BE49-F238E27FC236}">
                <a16:creationId xmlns:a16="http://schemas.microsoft.com/office/drawing/2014/main" id="{B0DFD584-E5CF-41EF-B51E-679CE22DDF9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473953"/>
            <a:ext cx="2057400" cy="1647825"/>
          </a:xfrm>
          <a:prstGeom prst="rect">
            <a:avLst/>
          </a:prstGeom>
        </p:spPr>
      </p:pic>
      <p:pic>
        <p:nvPicPr>
          <p:cNvPr id="14" name="Графический объект 13">
            <a:extLst>
              <a:ext uri="{FF2B5EF4-FFF2-40B4-BE49-F238E27FC236}">
                <a16:creationId xmlns:a16="http://schemas.microsoft.com/office/drawing/2014/main" id="{E5C02DDF-25A6-42C7-9525-F279CE2095C0}"/>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049000" y="5180889"/>
            <a:ext cx="1143000" cy="914400"/>
          </a:xfrm>
          <a:prstGeom prst="rect">
            <a:avLst/>
          </a:prstGeom>
        </p:spPr>
      </p:pic>
    </p:spTree>
    <p:extLst>
      <p:ext uri="{BB962C8B-B14F-4D97-AF65-F5344CB8AC3E}">
        <p14:creationId xmlns:p14="http://schemas.microsoft.com/office/powerpoint/2010/main" val="609095538"/>
      </p:ext>
    </p:extLst>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 содержимое">
    <p:bg>
      <p:bgPr>
        <a:solidFill>
          <a:schemeClr val="bg1"/>
        </a:soli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1CF3B5C-31C4-46BA-9FAD-72DF917A84DA}"/>
              </a:ext>
            </a:extLst>
          </p:cNvPr>
          <p:cNvSpPr>
            <a:spLocks noGrp="1"/>
          </p:cNvSpPr>
          <p:nvPr>
            <p:ph type="title" hasCustomPrompt="1"/>
          </p:nvPr>
        </p:nvSpPr>
        <p:spPr>
          <a:xfrm>
            <a:off x="1885156" y="892177"/>
            <a:ext cx="8421688" cy="1325563"/>
          </a:xfrm>
        </p:spPr>
        <p:txBody>
          <a:bodyPr rtlCol="0">
            <a:normAutofit/>
          </a:bodyPr>
          <a:lstStyle>
            <a:lvl1pPr algn="ctr">
              <a:defRPr lang="en-US" sz="2800" kern="1200" spc="150" baseline="0" dirty="0">
                <a:solidFill>
                  <a:schemeClr val="tx1">
                    <a:lumMod val="75000"/>
                    <a:lumOff val="25000"/>
                  </a:schemeClr>
                </a:solidFill>
                <a:latin typeface="Arial" panose="020B0604020202020204" pitchFamily="34" charset="0"/>
                <a:ea typeface="+mj-ea"/>
                <a:cs typeface="+mj-cs"/>
              </a:defRPr>
            </a:lvl1pPr>
          </a:lstStyle>
          <a:p>
            <a:pPr rtl="0"/>
            <a:r>
              <a:rPr lang="ru-RU" noProof="0"/>
              <a:t>ЩЕЛКНИТЕ, ЧТОБЫ ИЗМЕНИТЬ СТИЛЬ ЗАГОЛОВКА НА ОБРАЗЦЕ СЛАЙДА</a:t>
            </a:r>
          </a:p>
        </p:txBody>
      </p:sp>
      <p:sp>
        <p:nvSpPr>
          <p:cNvPr id="11" name="Объект 10">
            <a:extLst>
              <a:ext uri="{FF2B5EF4-FFF2-40B4-BE49-F238E27FC236}">
                <a16:creationId xmlns:a16="http://schemas.microsoft.com/office/drawing/2014/main" id="{ADC2540D-94C4-405B-8607-0CEDD6F54B9C}"/>
              </a:ext>
            </a:extLst>
          </p:cNvPr>
          <p:cNvSpPr>
            <a:spLocks noGrp="1"/>
          </p:cNvSpPr>
          <p:nvPr>
            <p:ph sz="quarter" idx="21" hasCustomPrompt="1"/>
          </p:nvPr>
        </p:nvSpPr>
        <p:spPr>
          <a:xfrm>
            <a:off x="1075447" y="2370670"/>
            <a:ext cx="1856232" cy="1664208"/>
          </a:xfrm>
        </p:spPr>
        <p:txBody>
          <a:bodyPr rtlCol="0">
            <a:noAutofit/>
          </a:bodyPr>
          <a:lstStyle>
            <a:lvl1pPr marL="0" indent="0" algn="ctr">
              <a:buNone/>
              <a:defRPr sz="1400"/>
            </a:lvl1pPr>
            <a:lvl2pPr marL="457200" indent="0">
              <a:buNone/>
              <a:defRPr sz="1200"/>
            </a:lvl2pPr>
            <a:lvl3pPr marL="914400" indent="0">
              <a:buNone/>
              <a:defRPr sz="1100"/>
            </a:lvl3pPr>
            <a:lvl4pPr marL="1371600" indent="0">
              <a:buNone/>
              <a:defRPr sz="1050"/>
            </a:lvl4pPr>
            <a:lvl5pPr marL="1828800" indent="0">
              <a:buNone/>
              <a:defRPr sz="1050"/>
            </a:lvl5pPr>
          </a:lstStyle>
          <a:p>
            <a:pPr lvl="0" rtl="0"/>
            <a:r>
              <a:rPr lang="ru-RU" noProof="0"/>
              <a:t>Щелкните, чтобы добавить содержимое</a:t>
            </a:r>
          </a:p>
        </p:txBody>
      </p:sp>
      <p:sp>
        <p:nvSpPr>
          <p:cNvPr id="3" name="Текст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838200" y="3788813"/>
            <a:ext cx="2330726" cy="804859"/>
          </a:xfrm>
        </p:spPr>
        <p:txBody>
          <a:bodyPr lIns="0" rIns="0" rtlCol="0" anchor="b">
            <a:noAutofit/>
          </a:bodyPr>
          <a:lstStyle>
            <a:lvl1pPr marL="0" indent="0" algn="ctr">
              <a:buNone/>
              <a:defRPr lang="en-US" sz="3200" kern="1200" spc="150" baseline="0" dirty="0" smtClean="0">
                <a:solidFill>
                  <a:schemeClr val="tx1">
                    <a:lumMod val="75000"/>
                    <a:lumOff val="25000"/>
                  </a:schemeClr>
                </a:solidFill>
                <a:latin typeface="Arial" panose="020B0604020202020204" pitchFamily="34" charset="0"/>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0"/>
              <a:t>№</a:t>
            </a:r>
          </a:p>
        </p:txBody>
      </p:sp>
      <p:sp>
        <p:nvSpPr>
          <p:cNvPr id="17" name="Текст 2">
            <a:extLst>
              <a:ext uri="{FF2B5EF4-FFF2-40B4-BE49-F238E27FC236}">
                <a16:creationId xmlns:a16="http://schemas.microsoft.com/office/drawing/2014/main" id="{E43D2F47-FAF2-42C2-967D-251DD4B940D7}"/>
              </a:ext>
            </a:extLst>
          </p:cNvPr>
          <p:cNvSpPr>
            <a:spLocks noGrp="1"/>
          </p:cNvSpPr>
          <p:nvPr>
            <p:ph type="body" idx="17" hasCustomPrompt="1"/>
          </p:nvPr>
        </p:nvSpPr>
        <p:spPr>
          <a:xfrm>
            <a:off x="838200" y="4464810"/>
            <a:ext cx="2330726" cy="438505"/>
          </a:xfrm>
        </p:spPr>
        <p:txBody>
          <a:bodyPr lIns="0" rIns="0" rtlCol="0" anchor="b">
            <a:noAutofit/>
          </a:bodyPr>
          <a:lstStyle>
            <a:lvl1pPr marL="0" indent="0" algn="ctr">
              <a:buNone/>
              <a:defRPr lang="en-US" sz="1400" kern="1200" spc="150" baseline="0" dirty="0" smtClean="0">
                <a:solidFill>
                  <a:schemeClr val="tx1">
                    <a:lumMod val="75000"/>
                    <a:lumOff val="25000"/>
                  </a:schemeClr>
                </a:solidFill>
                <a:latin typeface="Arial" panose="020B0604020202020204" pitchFamily="34" charset="0"/>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0"/>
              <a:t>ЩЕЛКНИТЕ, ЧТОБЫ ИЗМЕНИТЬ</a:t>
            </a:r>
          </a:p>
        </p:txBody>
      </p:sp>
      <p:sp>
        <p:nvSpPr>
          <p:cNvPr id="4" name="Объект 3">
            <a:extLst>
              <a:ext uri="{FF2B5EF4-FFF2-40B4-BE49-F238E27FC236}">
                <a16:creationId xmlns:a16="http://schemas.microsoft.com/office/drawing/2014/main" id="{AC9B20CF-6B91-4562-B799-0ABDAEBC0D2A}"/>
              </a:ext>
            </a:extLst>
          </p:cNvPr>
          <p:cNvSpPr>
            <a:spLocks noGrp="1"/>
          </p:cNvSpPr>
          <p:nvPr>
            <p:ph sz="half" idx="2" hasCustomPrompt="1"/>
          </p:nvPr>
        </p:nvSpPr>
        <p:spPr>
          <a:xfrm>
            <a:off x="838200" y="5120722"/>
            <a:ext cx="2330726" cy="853167"/>
          </a:xfrm>
        </p:spPr>
        <p:txBody>
          <a:bodyPr lIns="0" rIns="0" rtlCol="0">
            <a:normAutofit/>
          </a:bodyPr>
          <a:lstStyle>
            <a:lvl1pPr marL="0" indent="0" algn="ctr">
              <a:lnSpc>
                <a:spcPct val="100000"/>
              </a:lnSpc>
              <a:buNone/>
              <a:defRPr sz="1400" spc="50" baseline="0">
                <a:solidFill>
                  <a:schemeClr val="tx1">
                    <a:lumMod val="75000"/>
                    <a:lumOff val="25000"/>
                  </a:schemeClr>
                </a:solidFill>
              </a:defRPr>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rtl="0"/>
            <a:r>
              <a:rPr lang="ru-RU" noProof="0"/>
              <a:t>Щелкните, чтобы изменить стили текста образца слайда</a:t>
            </a:r>
          </a:p>
        </p:txBody>
      </p:sp>
      <p:sp>
        <p:nvSpPr>
          <p:cNvPr id="24" name="Объект 10">
            <a:extLst>
              <a:ext uri="{FF2B5EF4-FFF2-40B4-BE49-F238E27FC236}">
                <a16:creationId xmlns:a16="http://schemas.microsoft.com/office/drawing/2014/main" id="{11C6EC54-ADFA-4CFF-9E9B-DC7E96C854C2}"/>
              </a:ext>
            </a:extLst>
          </p:cNvPr>
          <p:cNvSpPr>
            <a:spLocks noGrp="1"/>
          </p:cNvSpPr>
          <p:nvPr>
            <p:ph sz="quarter" idx="22" hasCustomPrompt="1"/>
          </p:nvPr>
        </p:nvSpPr>
        <p:spPr>
          <a:xfrm>
            <a:off x="3805651" y="2370670"/>
            <a:ext cx="1856232" cy="1664208"/>
          </a:xfrm>
        </p:spPr>
        <p:txBody>
          <a:bodyPr rtlCol="0">
            <a:noAutofit/>
          </a:bodyPr>
          <a:lstStyle>
            <a:lvl1pPr marL="0" indent="0" algn="ctr">
              <a:buNone/>
              <a:defRPr sz="1400"/>
            </a:lvl1pPr>
            <a:lvl2pPr marL="457200" indent="0">
              <a:buNone/>
              <a:defRPr sz="1200"/>
            </a:lvl2pPr>
            <a:lvl3pPr marL="914400" indent="0">
              <a:buNone/>
              <a:defRPr sz="1100"/>
            </a:lvl3pPr>
            <a:lvl4pPr marL="1371600" indent="0">
              <a:buNone/>
              <a:defRPr sz="1050"/>
            </a:lvl4pPr>
            <a:lvl5pPr marL="1828800" indent="0">
              <a:buNone/>
              <a:defRPr sz="1050"/>
            </a:lvl5pPr>
          </a:lstStyle>
          <a:p>
            <a:pPr lvl="0" rtl="0"/>
            <a:r>
              <a:rPr lang="ru-RU" noProof="0"/>
              <a:t>Щелкните, чтобы добавить содержимое</a:t>
            </a:r>
          </a:p>
        </p:txBody>
      </p:sp>
      <p:sp>
        <p:nvSpPr>
          <p:cNvPr id="5" name="Текст 4">
            <a:extLst>
              <a:ext uri="{FF2B5EF4-FFF2-40B4-BE49-F238E27FC236}">
                <a16:creationId xmlns:a16="http://schemas.microsoft.com/office/drawing/2014/main" id="{B374FC39-67F6-42EA-BCD1-F69AE2F0F22D}"/>
              </a:ext>
            </a:extLst>
          </p:cNvPr>
          <p:cNvSpPr>
            <a:spLocks noGrp="1"/>
          </p:cNvSpPr>
          <p:nvPr>
            <p:ph type="body" sz="quarter" idx="3" hasCustomPrompt="1"/>
          </p:nvPr>
        </p:nvSpPr>
        <p:spPr>
          <a:xfrm>
            <a:off x="3562665" y="3788813"/>
            <a:ext cx="2342205" cy="804859"/>
          </a:xfrm>
        </p:spPr>
        <p:txBody>
          <a:bodyPr lIns="0" rIns="0" rtlCol="0" anchor="b">
            <a:noAutofit/>
          </a:bodyPr>
          <a:lstStyle>
            <a:lvl1pPr marL="0" indent="0" algn="ctr">
              <a:buNone/>
              <a:defRPr lang="en-US" sz="3200" kern="1200" spc="150" baseline="0" dirty="0" smtClean="0">
                <a:solidFill>
                  <a:schemeClr val="tx1">
                    <a:lumMod val="75000"/>
                    <a:lumOff val="25000"/>
                  </a:schemeClr>
                </a:solidFill>
                <a:latin typeface="Arial" panose="020B0604020202020204" pitchFamily="34" charset="0"/>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0"/>
              <a:t>№</a:t>
            </a:r>
          </a:p>
        </p:txBody>
      </p:sp>
      <p:sp>
        <p:nvSpPr>
          <p:cNvPr id="18" name="Текст 4">
            <a:extLst>
              <a:ext uri="{FF2B5EF4-FFF2-40B4-BE49-F238E27FC236}">
                <a16:creationId xmlns:a16="http://schemas.microsoft.com/office/drawing/2014/main" id="{3322C250-87FC-4F14-A42C-FFDA120D0D64}"/>
              </a:ext>
            </a:extLst>
          </p:cNvPr>
          <p:cNvSpPr>
            <a:spLocks noGrp="1"/>
          </p:cNvSpPr>
          <p:nvPr>
            <p:ph type="body" sz="quarter" idx="18" hasCustomPrompt="1"/>
          </p:nvPr>
        </p:nvSpPr>
        <p:spPr>
          <a:xfrm>
            <a:off x="3562665" y="4464810"/>
            <a:ext cx="2342205" cy="438505"/>
          </a:xfrm>
        </p:spPr>
        <p:txBody>
          <a:bodyPr lIns="0" rIns="0" rtlCol="0" anchor="b">
            <a:noAutofit/>
          </a:bodyPr>
          <a:lstStyle>
            <a:lvl1pPr marL="0" indent="0" algn="ctr">
              <a:buNone/>
              <a:defRPr lang="en-US" sz="1400" kern="1200" spc="150" baseline="0" dirty="0" smtClean="0">
                <a:solidFill>
                  <a:schemeClr val="tx1">
                    <a:lumMod val="75000"/>
                    <a:lumOff val="25000"/>
                  </a:schemeClr>
                </a:solidFill>
                <a:latin typeface="Arial" panose="020B0604020202020204" pitchFamily="34" charset="0"/>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000"/>
              </a:spcBef>
              <a:buFont typeface="Arial" panose="020B0604020202020204" pitchFamily="34" charset="0"/>
              <a:buNone/>
            </a:pPr>
            <a:r>
              <a:rPr lang="ru-RU" noProof="0"/>
              <a:t>ЩЕЛКНИТЕ, ЧТОБЫ ИЗМЕНИТЬ</a:t>
            </a:r>
          </a:p>
        </p:txBody>
      </p:sp>
      <p:sp>
        <p:nvSpPr>
          <p:cNvPr id="6" name="Объект 5">
            <a:extLst>
              <a:ext uri="{FF2B5EF4-FFF2-40B4-BE49-F238E27FC236}">
                <a16:creationId xmlns:a16="http://schemas.microsoft.com/office/drawing/2014/main" id="{B36EE64B-44BF-4634-97BC-5ED74C6DF280}"/>
              </a:ext>
            </a:extLst>
          </p:cNvPr>
          <p:cNvSpPr>
            <a:spLocks noGrp="1"/>
          </p:cNvSpPr>
          <p:nvPr>
            <p:ph sz="quarter" idx="4" hasCustomPrompt="1"/>
          </p:nvPr>
        </p:nvSpPr>
        <p:spPr>
          <a:xfrm>
            <a:off x="3562665" y="5120722"/>
            <a:ext cx="2342205" cy="853167"/>
          </a:xfrm>
        </p:spPr>
        <p:txBody>
          <a:bodyPr lIns="0" rIns="0" rtlCol="0">
            <a:normAutofit/>
          </a:bodyPr>
          <a:lstStyle>
            <a:lvl1pPr marL="0" indent="0" algn="ctr">
              <a:lnSpc>
                <a:spcPct val="100000"/>
              </a:lnSpc>
              <a:buNone/>
              <a:defRPr sz="1400" spc="50" baseline="0">
                <a:solidFill>
                  <a:schemeClr val="tx1">
                    <a:lumMod val="75000"/>
                    <a:lumOff val="25000"/>
                  </a:schemeClr>
                </a:solidFill>
              </a:defRPr>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rtl="0"/>
            <a:r>
              <a:rPr lang="ru-RU" noProof="0"/>
              <a:t>Щелкните, чтобы изменить стили текста образца слайда</a:t>
            </a:r>
          </a:p>
        </p:txBody>
      </p:sp>
      <p:sp>
        <p:nvSpPr>
          <p:cNvPr id="25" name="Объект 10">
            <a:extLst>
              <a:ext uri="{FF2B5EF4-FFF2-40B4-BE49-F238E27FC236}">
                <a16:creationId xmlns:a16="http://schemas.microsoft.com/office/drawing/2014/main" id="{1B6DD41C-FCE2-4AC6-A235-2FF1B905DAAD}"/>
              </a:ext>
            </a:extLst>
          </p:cNvPr>
          <p:cNvSpPr>
            <a:spLocks noGrp="1"/>
          </p:cNvSpPr>
          <p:nvPr>
            <p:ph sz="quarter" idx="23" hasCustomPrompt="1"/>
          </p:nvPr>
        </p:nvSpPr>
        <p:spPr>
          <a:xfrm>
            <a:off x="6530117" y="2370670"/>
            <a:ext cx="1856232" cy="1664208"/>
          </a:xfrm>
        </p:spPr>
        <p:txBody>
          <a:bodyPr rtlCol="0">
            <a:noAutofit/>
          </a:bodyPr>
          <a:lstStyle>
            <a:lvl1pPr marL="0" indent="0" algn="ctr">
              <a:buNone/>
              <a:defRPr sz="1400"/>
            </a:lvl1pPr>
            <a:lvl2pPr marL="457200" indent="0">
              <a:buNone/>
              <a:defRPr sz="1200"/>
            </a:lvl2pPr>
            <a:lvl3pPr marL="914400" indent="0">
              <a:buNone/>
              <a:defRPr sz="1100"/>
            </a:lvl3pPr>
            <a:lvl4pPr marL="1371600" indent="0">
              <a:buNone/>
              <a:defRPr sz="1050"/>
            </a:lvl4pPr>
            <a:lvl5pPr marL="1828800" indent="0">
              <a:buNone/>
              <a:defRPr sz="1050"/>
            </a:lvl5pPr>
          </a:lstStyle>
          <a:p>
            <a:pPr lvl="0" rtl="0"/>
            <a:r>
              <a:rPr lang="ru-RU" noProof="0"/>
              <a:t>Щелкните, чтобы добавить содержимое</a:t>
            </a:r>
          </a:p>
        </p:txBody>
      </p:sp>
      <p:sp>
        <p:nvSpPr>
          <p:cNvPr id="21" name="Текст 2">
            <a:extLst>
              <a:ext uri="{FF2B5EF4-FFF2-40B4-BE49-F238E27FC236}">
                <a16:creationId xmlns:a16="http://schemas.microsoft.com/office/drawing/2014/main" id="{1F60A771-8BBC-4565-AB09-402DA7CB2780}"/>
              </a:ext>
            </a:extLst>
          </p:cNvPr>
          <p:cNvSpPr>
            <a:spLocks noGrp="1"/>
          </p:cNvSpPr>
          <p:nvPr>
            <p:ph type="body" idx="13" hasCustomPrompt="1"/>
          </p:nvPr>
        </p:nvSpPr>
        <p:spPr>
          <a:xfrm>
            <a:off x="6298609" y="3788813"/>
            <a:ext cx="2330726" cy="804859"/>
          </a:xfrm>
        </p:spPr>
        <p:txBody>
          <a:bodyPr lIns="0" rIns="0" rtlCol="0" anchor="b">
            <a:noAutofit/>
          </a:bodyPr>
          <a:lstStyle>
            <a:lvl1pPr marL="0" indent="0" algn="ctr">
              <a:buNone/>
              <a:defRPr lang="en-US" sz="3200" kern="1200" spc="150" baseline="0" dirty="0" smtClean="0">
                <a:solidFill>
                  <a:schemeClr val="tx1">
                    <a:lumMod val="75000"/>
                    <a:lumOff val="25000"/>
                  </a:schemeClr>
                </a:solidFill>
                <a:latin typeface="Arial" panose="020B0604020202020204" pitchFamily="34" charset="0"/>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0"/>
              <a:t>№</a:t>
            </a:r>
          </a:p>
        </p:txBody>
      </p:sp>
      <p:sp>
        <p:nvSpPr>
          <p:cNvPr id="19" name="Текст 2">
            <a:extLst>
              <a:ext uri="{FF2B5EF4-FFF2-40B4-BE49-F238E27FC236}">
                <a16:creationId xmlns:a16="http://schemas.microsoft.com/office/drawing/2014/main" id="{D3C675D6-83FA-4036-B516-098EDCAF2506}"/>
              </a:ext>
            </a:extLst>
          </p:cNvPr>
          <p:cNvSpPr>
            <a:spLocks noGrp="1"/>
          </p:cNvSpPr>
          <p:nvPr>
            <p:ph type="body" idx="19" hasCustomPrompt="1"/>
          </p:nvPr>
        </p:nvSpPr>
        <p:spPr>
          <a:xfrm>
            <a:off x="6298609" y="4464810"/>
            <a:ext cx="2330726" cy="438505"/>
          </a:xfrm>
        </p:spPr>
        <p:txBody>
          <a:bodyPr lIns="0" rIns="0" rtlCol="0" anchor="b">
            <a:noAutofit/>
          </a:bodyPr>
          <a:lstStyle>
            <a:lvl1pPr marL="0" indent="0" algn="ctr">
              <a:buNone/>
              <a:defRPr lang="en-US" sz="1400" kern="1200" spc="150" baseline="0" dirty="0" smtClean="0">
                <a:solidFill>
                  <a:schemeClr val="tx1">
                    <a:lumMod val="75000"/>
                    <a:lumOff val="25000"/>
                  </a:schemeClr>
                </a:solidFill>
                <a:latin typeface="Arial" panose="020B0604020202020204" pitchFamily="34" charset="0"/>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0"/>
              <a:t>ЩЕЛКНИТЕ, ЧТОБЫ ИЗМЕНИТЬ</a:t>
            </a:r>
          </a:p>
        </p:txBody>
      </p:sp>
      <p:sp>
        <p:nvSpPr>
          <p:cNvPr id="22" name="Объект 3">
            <a:extLst>
              <a:ext uri="{FF2B5EF4-FFF2-40B4-BE49-F238E27FC236}">
                <a16:creationId xmlns:a16="http://schemas.microsoft.com/office/drawing/2014/main" id="{C464A9BD-B815-4632-8F54-6EB70E48BAFF}"/>
              </a:ext>
            </a:extLst>
          </p:cNvPr>
          <p:cNvSpPr>
            <a:spLocks noGrp="1"/>
          </p:cNvSpPr>
          <p:nvPr>
            <p:ph sz="half" idx="14" hasCustomPrompt="1"/>
          </p:nvPr>
        </p:nvSpPr>
        <p:spPr>
          <a:xfrm>
            <a:off x="6298609" y="5120722"/>
            <a:ext cx="2330726" cy="853167"/>
          </a:xfrm>
        </p:spPr>
        <p:txBody>
          <a:bodyPr lIns="0" rIns="0" rtlCol="0">
            <a:normAutofit/>
          </a:bodyPr>
          <a:lstStyle>
            <a:lvl1pPr marL="0" indent="0" algn="ctr">
              <a:lnSpc>
                <a:spcPct val="100000"/>
              </a:lnSpc>
              <a:buNone/>
              <a:defRPr sz="1400" spc="50" baseline="0">
                <a:solidFill>
                  <a:schemeClr val="tx1">
                    <a:lumMod val="75000"/>
                    <a:lumOff val="25000"/>
                  </a:schemeClr>
                </a:solidFill>
              </a:defRPr>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rtl="0"/>
            <a:r>
              <a:rPr lang="ru-RU" noProof="0"/>
              <a:t>Щелкните, чтобы изменить стили текста образца слайда</a:t>
            </a:r>
          </a:p>
        </p:txBody>
      </p:sp>
      <p:sp>
        <p:nvSpPr>
          <p:cNvPr id="26" name="Объект 10">
            <a:extLst>
              <a:ext uri="{FF2B5EF4-FFF2-40B4-BE49-F238E27FC236}">
                <a16:creationId xmlns:a16="http://schemas.microsoft.com/office/drawing/2014/main" id="{CEB4C3DB-E51E-4479-90C2-DFE5DB4B2482}"/>
              </a:ext>
            </a:extLst>
          </p:cNvPr>
          <p:cNvSpPr>
            <a:spLocks noGrp="1"/>
          </p:cNvSpPr>
          <p:nvPr>
            <p:ph sz="quarter" idx="24" hasCustomPrompt="1"/>
          </p:nvPr>
        </p:nvSpPr>
        <p:spPr>
          <a:xfrm>
            <a:off x="9260321" y="2370670"/>
            <a:ext cx="1856232" cy="1664208"/>
          </a:xfrm>
        </p:spPr>
        <p:txBody>
          <a:bodyPr rtlCol="0">
            <a:noAutofit/>
          </a:bodyPr>
          <a:lstStyle>
            <a:lvl1pPr marL="0" indent="0" algn="ctr">
              <a:buNone/>
              <a:defRPr sz="1400"/>
            </a:lvl1pPr>
            <a:lvl2pPr marL="457200" indent="0">
              <a:buNone/>
              <a:defRPr sz="1200"/>
            </a:lvl2pPr>
            <a:lvl3pPr marL="914400" indent="0">
              <a:buNone/>
              <a:defRPr sz="1100"/>
            </a:lvl3pPr>
            <a:lvl4pPr marL="1371600" indent="0">
              <a:buNone/>
              <a:defRPr sz="1050"/>
            </a:lvl4pPr>
            <a:lvl5pPr marL="1828800" indent="0">
              <a:buNone/>
              <a:defRPr sz="1050"/>
            </a:lvl5pPr>
          </a:lstStyle>
          <a:p>
            <a:pPr lvl="0" rtl="0"/>
            <a:r>
              <a:rPr lang="ru-RU" noProof="0"/>
              <a:t>Щелкните, чтобы добавить содержимое</a:t>
            </a:r>
          </a:p>
        </p:txBody>
      </p:sp>
      <p:sp>
        <p:nvSpPr>
          <p:cNvPr id="14" name="Текст 2">
            <a:extLst>
              <a:ext uri="{FF2B5EF4-FFF2-40B4-BE49-F238E27FC236}">
                <a16:creationId xmlns:a16="http://schemas.microsoft.com/office/drawing/2014/main" id="{84A1E92D-A5BF-4268-BFF3-1418A1F03589}"/>
              </a:ext>
            </a:extLst>
          </p:cNvPr>
          <p:cNvSpPr>
            <a:spLocks noGrp="1"/>
          </p:cNvSpPr>
          <p:nvPr>
            <p:ph type="body" idx="15" hasCustomPrompt="1"/>
          </p:nvPr>
        </p:nvSpPr>
        <p:spPr>
          <a:xfrm>
            <a:off x="9023074" y="3788457"/>
            <a:ext cx="2330726" cy="804859"/>
          </a:xfrm>
        </p:spPr>
        <p:txBody>
          <a:bodyPr lIns="0" rIns="0" rtlCol="0" anchor="b">
            <a:noAutofit/>
          </a:bodyPr>
          <a:lstStyle>
            <a:lvl1pPr marL="0" indent="0" algn="ctr">
              <a:buNone/>
              <a:defRPr lang="en-US" sz="3200" kern="1200" spc="150" baseline="0" dirty="0" smtClean="0">
                <a:solidFill>
                  <a:schemeClr val="tx1">
                    <a:lumMod val="75000"/>
                    <a:lumOff val="25000"/>
                  </a:schemeClr>
                </a:solidFill>
                <a:latin typeface="Arial" panose="020B0604020202020204" pitchFamily="34" charset="0"/>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0"/>
              <a:t>№</a:t>
            </a:r>
          </a:p>
        </p:txBody>
      </p:sp>
      <p:sp>
        <p:nvSpPr>
          <p:cNvPr id="23" name="Текст 2">
            <a:extLst>
              <a:ext uri="{FF2B5EF4-FFF2-40B4-BE49-F238E27FC236}">
                <a16:creationId xmlns:a16="http://schemas.microsoft.com/office/drawing/2014/main" id="{B6439AAC-8A96-4015-8A87-ED8DF7027B60}"/>
              </a:ext>
            </a:extLst>
          </p:cNvPr>
          <p:cNvSpPr>
            <a:spLocks noGrp="1"/>
          </p:cNvSpPr>
          <p:nvPr>
            <p:ph type="body" idx="20" hasCustomPrompt="1"/>
          </p:nvPr>
        </p:nvSpPr>
        <p:spPr>
          <a:xfrm>
            <a:off x="9023074" y="4464454"/>
            <a:ext cx="2330726" cy="438505"/>
          </a:xfrm>
        </p:spPr>
        <p:txBody>
          <a:bodyPr lIns="0" rIns="0" rtlCol="0" anchor="b">
            <a:noAutofit/>
          </a:bodyPr>
          <a:lstStyle>
            <a:lvl1pPr marL="0" indent="0" algn="ctr">
              <a:buNone/>
              <a:defRPr lang="en-US" sz="1400" kern="1200" spc="150" baseline="0" dirty="0" smtClean="0">
                <a:solidFill>
                  <a:schemeClr val="tx1">
                    <a:lumMod val="75000"/>
                    <a:lumOff val="25000"/>
                  </a:schemeClr>
                </a:solidFill>
                <a:latin typeface="Arial" panose="020B0604020202020204" pitchFamily="34" charset="0"/>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0"/>
              <a:t>ЩЕЛКНИТЕ, ЧТОБЫ ИЗМЕНИТЬ</a:t>
            </a:r>
          </a:p>
        </p:txBody>
      </p:sp>
      <p:cxnSp>
        <p:nvCxnSpPr>
          <p:cNvPr id="16" name="Прямая соединительная линия 15">
            <a:extLst>
              <a:ext uri="{FF2B5EF4-FFF2-40B4-BE49-F238E27FC236}">
                <a16:creationId xmlns:a16="http://schemas.microsoft.com/office/drawing/2014/main" id="{463D7850-C2A6-43CE-BBE4-8E81A0A593BF}"/>
              </a:ext>
              <a:ext uri="{C183D7F6-B498-43B3-948B-1728B52AA6E4}">
                <adec:decorative xmlns:adec="http://schemas.microsoft.com/office/drawing/2017/decorative" val="1"/>
              </a:ext>
            </a:extLst>
          </p:cNvPr>
          <p:cNvCxnSpPr>
            <a:cxnSpLocks/>
          </p:cNvCxnSpPr>
          <p:nvPr/>
        </p:nvCxnSpPr>
        <p:spPr>
          <a:xfrm flipH="1">
            <a:off x="0" y="0"/>
            <a:ext cx="1238250" cy="1328057"/>
          </a:xfrm>
          <a:prstGeom prst="line">
            <a:avLst/>
          </a:prstGeom>
          <a:ln w="31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Прямая соединительная линия 19">
            <a:extLst>
              <a:ext uri="{FF2B5EF4-FFF2-40B4-BE49-F238E27FC236}">
                <a16:creationId xmlns:a16="http://schemas.microsoft.com/office/drawing/2014/main" id="{EBAD3E03-2E3B-440C-9105-6F9D33006D66}"/>
              </a:ext>
              <a:ext uri="{C183D7F6-B498-43B3-948B-1728B52AA6E4}">
                <adec:decorative xmlns:adec="http://schemas.microsoft.com/office/drawing/2017/decorative" val="1"/>
              </a:ext>
            </a:extLst>
          </p:cNvPr>
          <p:cNvCxnSpPr>
            <a:cxnSpLocks/>
          </p:cNvCxnSpPr>
          <p:nvPr/>
        </p:nvCxnSpPr>
        <p:spPr>
          <a:xfrm flipH="1">
            <a:off x="0" y="0"/>
            <a:ext cx="3790950" cy="892177"/>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5" name="Объект 3">
            <a:extLst>
              <a:ext uri="{FF2B5EF4-FFF2-40B4-BE49-F238E27FC236}">
                <a16:creationId xmlns:a16="http://schemas.microsoft.com/office/drawing/2014/main" id="{492F9083-A886-4EEB-94D6-1FAE6DC33000}"/>
              </a:ext>
            </a:extLst>
          </p:cNvPr>
          <p:cNvSpPr>
            <a:spLocks noGrp="1"/>
          </p:cNvSpPr>
          <p:nvPr>
            <p:ph sz="half" idx="16" hasCustomPrompt="1"/>
          </p:nvPr>
        </p:nvSpPr>
        <p:spPr>
          <a:xfrm>
            <a:off x="9023074" y="5120366"/>
            <a:ext cx="2330726" cy="853167"/>
          </a:xfrm>
        </p:spPr>
        <p:txBody>
          <a:bodyPr lIns="0" rIns="0" rtlCol="0">
            <a:normAutofit/>
          </a:bodyPr>
          <a:lstStyle>
            <a:lvl1pPr marL="0" indent="0" algn="ctr">
              <a:lnSpc>
                <a:spcPct val="100000"/>
              </a:lnSpc>
              <a:buNone/>
              <a:defRPr sz="1400" spc="50" baseline="0">
                <a:solidFill>
                  <a:schemeClr val="tx1">
                    <a:lumMod val="75000"/>
                    <a:lumOff val="25000"/>
                  </a:schemeClr>
                </a:solidFill>
              </a:defRPr>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rtl="0"/>
            <a:r>
              <a:rPr lang="ru-RU" noProof="0"/>
              <a:t>Щелкните, чтобы изменить стили текста образца слайда</a:t>
            </a:r>
          </a:p>
        </p:txBody>
      </p:sp>
      <p:sp>
        <p:nvSpPr>
          <p:cNvPr id="7" name="Дата 6">
            <a:extLst>
              <a:ext uri="{FF2B5EF4-FFF2-40B4-BE49-F238E27FC236}">
                <a16:creationId xmlns:a16="http://schemas.microsoft.com/office/drawing/2014/main" id="{F255C16C-AA88-4BBF-8040-11ECFED618E0}"/>
              </a:ext>
            </a:extLst>
          </p:cNvPr>
          <p:cNvSpPr>
            <a:spLocks noGrp="1"/>
          </p:cNvSpPr>
          <p:nvPr>
            <p:ph type="dt" sz="half" idx="10"/>
          </p:nvPr>
        </p:nvSpPr>
        <p:spPr/>
        <p:txBody>
          <a:bodyPr rtlCol="0"/>
          <a:lstStyle>
            <a:lvl1pPr>
              <a:defRPr sz="900"/>
            </a:lvl1pPr>
          </a:lstStyle>
          <a:p>
            <a:pPr rtl="0"/>
            <a:r>
              <a:rPr lang="ru-RU" noProof="0"/>
              <a:t>20ГГ</a:t>
            </a:r>
          </a:p>
        </p:txBody>
      </p:sp>
      <p:sp>
        <p:nvSpPr>
          <p:cNvPr id="8" name="Нижний колонтитул 7">
            <a:extLst>
              <a:ext uri="{FF2B5EF4-FFF2-40B4-BE49-F238E27FC236}">
                <a16:creationId xmlns:a16="http://schemas.microsoft.com/office/drawing/2014/main" id="{CBE560E3-F935-488F-8F0E-191D7B6B54B8}"/>
              </a:ext>
            </a:extLst>
          </p:cNvPr>
          <p:cNvSpPr>
            <a:spLocks noGrp="1"/>
          </p:cNvSpPr>
          <p:nvPr>
            <p:ph type="ftr" sz="quarter" idx="11"/>
          </p:nvPr>
        </p:nvSpPr>
        <p:spPr/>
        <p:txBody>
          <a:bodyPr rtlCol="0"/>
          <a:lstStyle>
            <a:lvl1pPr>
              <a:defRPr sz="900"/>
            </a:lvl1pPr>
          </a:lstStyle>
          <a:p>
            <a:pPr rtl="0"/>
            <a:r>
              <a:rPr lang="ru-RU" noProof="0"/>
              <a:t>Набор слайдов для презентации</a:t>
            </a:r>
          </a:p>
        </p:txBody>
      </p:sp>
      <p:sp>
        <p:nvSpPr>
          <p:cNvPr id="9" name="Номер слайда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rtlCol="0"/>
          <a:lstStyle>
            <a:lvl1pPr>
              <a:defRPr sz="900"/>
            </a:lvl1pPr>
          </a:lstStyle>
          <a:p>
            <a:pPr rtl="0"/>
            <a:fld id="{B5CEABB6-07DC-46E8-9B57-56EC44A396E5}" type="slidenum">
              <a:rPr lang="ru-RU" noProof="0" smtClean="0"/>
              <a:t>‹#›</a:t>
            </a:fld>
            <a:endParaRPr lang="ru-RU" noProof="0"/>
          </a:p>
        </p:txBody>
      </p:sp>
    </p:spTree>
    <p:extLst>
      <p:ext uri="{BB962C8B-B14F-4D97-AF65-F5344CB8AC3E}">
        <p14:creationId xmlns:p14="http://schemas.microsoft.com/office/powerpoint/2010/main" val="1386696317"/>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Сводк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3A3821F-4537-4AE7-8829-C2E3AE60F6E1}"/>
              </a:ext>
            </a:extLst>
          </p:cNvPr>
          <p:cNvSpPr>
            <a:spLocks noGrp="1"/>
          </p:cNvSpPr>
          <p:nvPr>
            <p:ph type="title" hasCustomPrompt="1"/>
          </p:nvPr>
        </p:nvSpPr>
        <p:spPr>
          <a:xfrm>
            <a:off x="5476875" y="1671639"/>
            <a:ext cx="5111750" cy="1204912"/>
          </a:xfrm>
        </p:spPr>
        <p:txBody>
          <a:bodyPr rtlCol="0" anchor="b">
            <a:normAutofit/>
          </a:bodyPr>
          <a:lstStyle>
            <a:lvl1pPr>
              <a:defRPr lang="en-US" sz="2800" kern="1200" cap="all" spc="150" baseline="0" dirty="0">
                <a:solidFill>
                  <a:schemeClr val="tx1">
                    <a:lumMod val="75000"/>
                    <a:lumOff val="25000"/>
                  </a:schemeClr>
                </a:solidFill>
                <a:latin typeface="Arial" panose="020B0604020202020204" pitchFamily="34" charset="0"/>
                <a:ea typeface="+mj-ea"/>
                <a:cs typeface="+mj-cs"/>
              </a:defRPr>
            </a:lvl1pPr>
          </a:lstStyle>
          <a:p>
            <a:pPr rtl="0"/>
            <a:r>
              <a:rPr lang="ru-RU" noProof="0"/>
              <a:t>ОБРАЗЕЦ ЗАГОЛОВКА</a:t>
            </a:r>
          </a:p>
        </p:txBody>
      </p:sp>
      <p:sp>
        <p:nvSpPr>
          <p:cNvPr id="3" name="Текст 2">
            <a:extLst>
              <a:ext uri="{FF2B5EF4-FFF2-40B4-BE49-F238E27FC236}">
                <a16:creationId xmlns:a16="http://schemas.microsoft.com/office/drawing/2014/main" id="{92FD4279-EA62-4397-878A-73F4948DB176}"/>
              </a:ext>
            </a:extLst>
          </p:cNvPr>
          <p:cNvSpPr>
            <a:spLocks noGrp="1"/>
          </p:cNvSpPr>
          <p:nvPr>
            <p:ph type="body" idx="1" hasCustomPrompt="1"/>
          </p:nvPr>
        </p:nvSpPr>
        <p:spPr>
          <a:xfrm>
            <a:off x="5476875" y="3682546"/>
            <a:ext cx="5111750" cy="1525588"/>
          </a:xfrm>
        </p:spPr>
        <p:txBody>
          <a:bodyPr rtlCol="0" anchor="b">
            <a:normAutofit/>
          </a:bodyPr>
          <a:lstStyle>
            <a:lvl1pPr marL="0" indent="0">
              <a:lnSpc>
                <a:spcPct val="100000"/>
              </a:lnSpc>
              <a:buNone/>
              <a:defRPr sz="1400" spc="50" baseline="0">
                <a:solidFill>
                  <a:schemeClr val="tx1">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ru-RU" noProof="0"/>
              <a:t>Щелкните, чтобы изменить стили текста образца слайда</a:t>
            </a:r>
          </a:p>
        </p:txBody>
      </p:sp>
      <p:cxnSp>
        <p:nvCxnSpPr>
          <p:cNvPr id="23" name="Прямая соединительная линия 22">
            <a:extLst>
              <a:ext uri="{FF2B5EF4-FFF2-40B4-BE49-F238E27FC236}">
                <a16:creationId xmlns:a16="http://schemas.microsoft.com/office/drawing/2014/main" id="{D87F08D6-2CA7-4A5A-BE34-07113DCA535D}"/>
              </a:ext>
            </a:extLst>
          </p:cNvPr>
          <p:cNvCxnSpPr>
            <a:cxnSpLocks/>
          </p:cNvCxnSpPr>
          <p:nvPr/>
        </p:nvCxnSpPr>
        <p:spPr>
          <a:xfrm flipH="1" flipV="1">
            <a:off x="0" y="876300"/>
            <a:ext cx="4762500" cy="1628775"/>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Прямая соединительная линия 11">
            <a:extLst>
              <a:ext uri="{FF2B5EF4-FFF2-40B4-BE49-F238E27FC236}">
                <a16:creationId xmlns:a16="http://schemas.microsoft.com/office/drawing/2014/main" id="{A768C87F-B9C3-4DFF-8454-F3F52CE4346B}"/>
              </a:ext>
            </a:extLst>
          </p:cNvPr>
          <p:cNvCxnSpPr>
            <a:cxnSpLocks/>
          </p:cNvCxnSpPr>
          <p:nvPr/>
        </p:nvCxnSpPr>
        <p:spPr>
          <a:xfrm flipH="1" flipV="1">
            <a:off x="2638425" y="0"/>
            <a:ext cx="2124076" cy="5186363"/>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21" name="Дата 6">
            <a:extLst>
              <a:ext uri="{FF2B5EF4-FFF2-40B4-BE49-F238E27FC236}">
                <a16:creationId xmlns:a16="http://schemas.microsoft.com/office/drawing/2014/main" id="{71F34533-9677-48AF-9374-976825F4BB7E}"/>
              </a:ext>
            </a:extLst>
          </p:cNvPr>
          <p:cNvSpPr>
            <a:spLocks noGrp="1"/>
          </p:cNvSpPr>
          <p:nvPr>
            <p:ph type="dt" sz="half" idx="10"/>
          </p:nvPr>
        </p:nvSpPr>
        <p:spPr>
          <a:xfrm>
            <a:off x="838200" y="6356350"/>
            <a:ext cx="2743200" cy="365125"/>
          </a:xfrm>
        </p:spPr>
        <p:txBody>
          <a:bodyPr rtlCol="0"/>
          <a:lstStyle>
            <a:lvl1pPr>
              <a:defRPr sz="900"/>
            </a:lvl1pPr>
          </a:lstStyle>
          <a:p>
            <a:pPr rtl="0"/>
            <a:r>
              <a:rPr lang="ru-RU" noProof="0"/>
              <a:t>20ГГ</a:t>
            </a:r>
          </a:p>
        </p:txBody>
      </p:sp>
      <p:sp>
        <p:nvSpPr>
          <p:cNvPr id="22" name="Нижний колонтитул 7">
            <a:extLst>
              <a:ext uri="{FF2B5EF4-FFF2-40B4-BE49-F238E27FC236}">
                <a16:creationId xmlns:a16="http://schemas.microsoft.com/office/drawing/2014/main" id="{4FAB8A26-B99E-4F96-8327-A932A14F2C03}"/>
              </a:ext>
            </a:extLst>
          </p:cNvPr>
          <p:cNvSpPr>
            <a:spLocks noGrp="1"/>
          </p:cNvSpPr>
          <p:nvPr>
            <p:ph type="ftr" sz="quarter" idx="11"/>
          </p:nvPr>
        </p:nvSpPr>
        <p:spPr>
          <a:xfrm>
            <a:off x="4038600" y="6356350"/>
            <a:ext cx="4114800" cy="365125"/>
          </a:xfrm>
        </p:spPr>
        <p:txBody>
          <a:bodyPr rtlCol="0"/>
          <a:lstStyle>
            <a:lvl1pPr>
              <a:defRPr sz="900"/>
            </a:lvl1pPr>
          </a:lstStyle>
          <a:p>
            <a:pPr rtl="0"/>
            <a:r>
              <a:rPr lang="ru-RU" noProof="0"/>
              <a:t>Набор слайдов для презентации</a:t>
            </a:r>
          </a:p>
        </p:txBody>
      </p:sp>
      <p:sp>
        <p:nvSpPr>
          <p:cNvPr id="24" name="Номер слайда 8">
            <a:extLst>
              <a:ext uri="{FF2B5EF4-FFF2-40B4-BE49-F238E27FC236}">
                <a16:creationId xmlns:a16="http://schemas.microsoft.com/office/drawing/2014/main" id="{EB0962D2-BCC3-48AB-A769-2A7327D29191}"/>
              </a:ext>
            </a:extLst>
          </p:cNvPr>
          <p:cNvSpPr>
            <a:spLocks noGrp="1"/>
          </p:cNvSpPr>
          <p:nvPr>
            <p:ph type="sldNum" sz="quarter" idx="12"/>
          </p:nvPr>
        </p:nvSpPr>
        <p:spPr>
          <a:xfrm>
            <a:off x="8610600" y="6356350"/>
            <a:ext cx="2743200" cy="365125"/>
          </a:xfrm>
        </p:spPr>
        <p:txBody>
          <a:bodyPr rtlCol="0"/>
          <a:lstStyle>
            <a:lvl1pPr>
              <a:defRPr sz="900"/>
            </a:lvl1pPr>
          </a:lstStyle>
          <a:p>
            <a:pPr rtl="0"/>
            <a:fld id="{B5CEABB6-07DC-46E8-9B57-56EC44A396E5}" type="slidenum">
              <a:rPr lang="ru-RU" noProof="0" smtClean="0"/>
              <a:t>‹#›</a:t>
            </a:fld>
            <a:endParaRPr lang="ru-RU" noProof="0"/>
          </a:p>
        </p:txBody>
      </p:sp>
    </p:spTree>
    <p:extLst>
      <p:ext uri="{BB962C8B-B14F-4D97-AF65-F5344CB8AC3E}">
        <p14:creationId xmlns:p14="http://schemas.microsoft.com/office/powerpoint/2010/main" val="1616316768"/>
      </p:ext>
    </p:extLst>
  </p:cSld>
  <p:clrMapOvr>
    <a:masterClrMapping/>
  </p:clrMapOvr>
  <p:extLst>
    <p:ext uri="{DCECCB84-F9BA-43D5-87BE-67443E8EF086}">
      <p15:sldGuideLst xmlns:p15="http://schemas.microsoft.com/office/powerpoint/2012/main">
        <p15:guide id="1" pos="300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Заключение">
    <p:bg>
      <p:bgPr>
        <a:solidFill>
          <a:schemeClr val="accent2"/>
        </a:soli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4267200" y="1615736"/>
            <a:ext cx="4179570" cy="1524735"/>
          </a:xfrm>
        </p:spPr>
        <p:txBody>
          <a:bodyPr rtlCol="0" anchor="b">
            <a:noAutofit/>
          </a:bodyPr>
          <a:lstStyle>
            <a:lvl1pPr algn="l">
              <a:defRPr sz="3200" spc="150" baseline="0">
                <a:solidFill>
                  <a:schemeClr val="tx1">
                    <a:lumMod val="75000"/>
                    <a:lumOff val="25000"/>
                  </a:schemeClr>
                </a:solidFill>
              </a:defRPr>
            </a:lvl1pPr>
          </a:lstStyle>
          <a:p>
            <a:pPr rtl="0"/>
            <a:r>
              <a:rPr lang="ru-RU" noProof="0"/>
              <a:t>СТИЛЬ ОБРАЗЦА ЗАГОЛОВКА</a:t>
            </a:r>
          </a:p>
        </p:txBody>
      </p:sp>
      <p:sp>
        <p:nvSpPr>
          <p:cNvPr id="3" name="Подзаголовок 2">
            <a:extLst>
              <a:ext uri="{FF2B5EF4-FFF2-40B4-BE49-F238E27FC236}">
                <a16:creationId xmlns:a16="http://schemas.microsoft.com/office/drawing/2014/main" id="{55457758-A125-4CEA-A3D5-CBD010417BD2}"/>
              </a:ext>
            </a:extLst>
          </p:cNvPr>
          <p:cNvSpPr>
            <a:spLocks noGrp="1"/>
          </p:cNvSpPr>
          <p:nvPr>
            <p:ph type="subTitle" idx="1"/>
          </p:nvPr>
        </p:nvSpPr>
        <p:spPr>
          <a:xfrm>
            <a:off x="4267200" y="3238103"/>
            <a:ext cx="4179570" cy="2004161"/>
          </a:xfrm>
        </p:spPr>
        <p:txBody>
          <a:bodyPr rtlCol="0">
            <a:normAutofit/>
          </a:bodyPr>
          <a:lstStyle>
            <a:lvl1pPr marL="0" indent="0" algn="l">
              <a:lnSpc>
                <a:spcPct val="150000"/>
              </a:lnSpc>
              <a:buNone/>
              <a:defRPr sz="1400" spc="50" baseline="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ru-RU" noProof="0"/>
              <a:t>Образец подзаголовка</a:t>
            </a:r>
          </a:p>
        </p:txBody>
      </p:sp>
      <p:pic>
        <p:nvPicPr>
          <p:cNvPr id="6" name="Графический объект 5">
            <a:extLst>
              <a:ext uri="{FF2B5EF4-FFF2-40B4-BE49-F238E27FC236}">
                <a16:creationId xmlns:a16="http://schemas.microsoft.com/office/drawing/2014/main" id="{ED3361C9-310A-4255-A94E-B77588962DA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0"/>
            <a:ext cx="3176938" cy="6858000"/>
          </a:xfrm>
          <a:prstGeom prst="rect">
            <a:avLst/>
          </a:prstGeom>
        </p:spPr>
      </p:pic>
      <p:sp>
        <p:nvSpPr>
          <p:cNvPr id="9" name="Дата 6">
            <a:extLst>
              <a:ext uri="{FF2B5EF4-FFF2-40B4-BE49-F238E27FC236}">
                <a16:creationId xmlns:a16="http://schemas.microsoft.com/office/drawing/2014/main" id="{BF358517-D7B7-40D0-A9D0-B650C80898AC}"/>
              </a:ext>
            </a:extLst>
          </p:cNvPr>
          <p:cNvSpPr>
            <a:spLocks noGrp="1"/>
          </p:cNvSpPr>
          <p:nvPr>
            <p:ph type="dt" sz="half" idx="10"/>
          </p:nvPr>
        </p:nvSpPr>
        <p:spPr>
          <a:xfrm>
            <a:off x="4267200" y="6356350"/>
            <a:ext cx="1774371" cy="365125"/>
          </a:xfrm>
        </p:spPr>
        <p:txBody>
          <a:bodyPr rtlCol="0"/>
          <a:lstStyle>
            <a:lvl1pPr>
              <a:defRPr sz="900"/>
            </a:lvl1pPr>
          </a:lstStyle>
          <a:p>
            <a:pPr rtl="0"/>
            <a:r>
              <a:rPr lang="ru-RU" noProof="0"/>
              <a:t>20ГГ</a:t>
            </a:r>
          </a:p>
        </p:txBody>
      </p:sp>
      <p:sp>
        <p:nvSpPr>
          <p:cNvPr id="10" name="Нижний колонтитул 7">
            <a:extLst>
              <a:ext uri="{FF2B5EF4-FFF2-40B4-BE49-F238E27FC236}">
                <a16:creationId xmlns:a16="http://schemas.microsoft.com/office/drawing/2014/main" id="{6026D44C-0B39-4DE1-A0FC-5615DDAAE3CE}"/>
              </a:ext>
            </a:extLst>
          </p:cNvPr>
          <p:cNvSpPr>
            <a:spLocks noGrp="1"/>
          </p:cNvSpPr>
          <p:nvPr>
            <p:ph type="ftr" sz="quarter" idx="11"/>
          </p:nvPr>
        </p:nvSpPr>
        <p:spPr>
          <a:xfrm>
            <a:off x="6479721" y="6356350"/>
            <a:ext cx="2661557" cy="365125"/>
          </a:xfrm>
        </p:spPr>
        <p:txBody>
          <a:bodyPr rtlCol="0"/>
          <a:lstStyle>
            <a:lvl1pPr>
              <a:defRPr sz="900"/>
            </a:lvl1pPr>
          </a:lstStyle>
          <a:p>
            <a:pPr rtl="0"/>
            <a:r>
              <a:rPr lang="ru-RU" noProof="0"/>
              <a:t>Набор слайдов для презентации</a:t>
            </a:r>
          </a:p>
        </p:txBody>
      </p:sp>
      <p:sp>
        <p:nvSpPr>
          <p:cNvPr id="11" name="Номер слайда 8">
            <a:extLst>
              <a:ext uri="{FF2B5EF4-FFF2-40B4-BE49-F238E27FC236}">
                <a16:creationId xmlns:a16="http://schemas.microsoft.com/office/drawing/2014/main" id="{0F8222B4-B618-42C4-8BDB-D2E4DF2F22C3}"/>
              </a:ext>
            </a:extLst>
          </p:cNvPr>
          <p:cNvSpPr>
            <a:spLocks noGrp="1"/>
          </p:cNvSpPr>
          <p:nvPr>
            <p:ph type="sldNum" sz="quarter" idx="12"/>
          </p:nvPr>
        </p:nvSpPr>
        <p:spPr>
          <a:xfrm>
            <a:off x="9579428" y="6356350"/>
            <a:ext cx="1774371" cy="365125"/>
          </a:xfrm>
        </p:spPr>
        <p:txBody>
          <a:bodyPr rtlCol="0"/>
          <a:lstStyle>
            <a:lvl1pPr>
              <a:defRPr sz="900"/>
            </a:lvl1pPr>
          </a:lstStyle>
          <a:p>
            <a:pPr rtl="0"/>
            <a:fld id="{B5CEABB6-07DC-46E8-9B57-56EC44A396E5}" type="slidenum">
              <a:rPr lang="ru-RU" noProof="0" smtClean="0"/>
              <a:t>‹#›</a:t>
            </a:fld>
            <a:endParaRPr lang="ru-RU" noProof="0"/>
          </a:p>
        </p:txBody>
      </p:sp>
    </p:spTree>
    <p:extLst>
      <p:ext uri="{BB962C8B-B14F-4D97-AF65-F5344CB8AC3E}">
        <p14:creationId xmlns:p14="http://schemas.microsoft.com/office/powerpoint/2010/main" val="4293551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Повестка дня">
    <p:bg>
      <p:bgPr>
        <a:solidFill>
          <a:schemeClr val="bg1"/>
        </a:solidFill>
        <a:effectLst/>
      </p:bgPr>
    </p:bg>
    <p:spTree>
      <p:nvGrpSpPr>
        <p:cNvPr id="1" name=""/>
        <p:cNvGrpSpPr/>
        <p:nvPr/>
      </p:nvGrpSpPr>
      <p:grpSpPr>
        <a:xfrm>
          <a:off x="0" y="0"/>
          <a:ext cx="0" cy="0"/>
          <a:chOff x="0" y="0"/>
          <a:chExt cx="0" cy="0"/>
        </a:xfrm>
      </p:grpSpPr>
      <p:pic>
        <p:nvPicPr>
          <p:cNvPr id="8" name="Графический объект 7">
            <a:extLst>
              <a:ext uri="{FF2B5EF4-FFF2-40B4-BE49-F238E27FC236}">
                <a16:creationId xmlns:a16="http://schemas.microsoft.com/office/drawing/2014/main" id="{D514C6BF-376E-43E8-881D-2E767426990A}"/>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t="18301" r="28341" b="23071"/>
          <a:stretch/>
        </p:blipFill>
        <p:spPr>
          <a:xfrm>
            <a:off x="5488815" y="0"/>
            <a:ext cx="6703185" cy="6858000"/>
          </a:xfrm>
          <a:prstGeom prst="rect">
            <a:avLst/>
          </a:prstGeom>
        </p:spPr>
      </p:pic>
      <p:sp>
        <p:nvSpPr>
          <p:cNvPr id="2" name="Заголовок 1">
            <a:extLst>
              <a:ext uri="{FF2B5EF4-FFF2-40B4-BE49-F238E27FC236}">
                <a16:creationId xmlns:a16="http://schemas.microsoft.com/office/drawing/2014/main" id="{3F0A9B92-C2D0-466A-A680-A35832C452B3}"/>
              </a:ext>
            </a:extLst>
          </p:cNvPr>
          <p:cNvSpPr>
            <a:spLocks noGrp="1"/>
          </p:cNvSpPr>
          <p:nvPr>
            <p:ph type="title" hasCustomPrompt="1"/>
          </p:nvPr>
        </p:nvSpPr>
        <p:spPr>
          <a:xfrm>
            <a:off x="1333499" y="1020445"/>
            <a:ext cx="3171825" cy="1325563"/>
          </a:xfrm>
        </p:spPr>
        <p:txBody>
          <a:bodyPr rtlCol="0" anchor="b">
            <a:normAutofit/>
          </a:bodyPr>
          <a:lstStyle>
            <a:lvl1pPr>
              <a:defRPr sz="2800" spc="150" baseline="0">
                <a:solidFill>
                  <a:schemeClr val="tx1">
                    <a:lumMod val="75000"/>
                    <a:lumOff val="25000"/>
                  </a:schemeClr>
                </a:solidFill>
              </a:defRPr>
            </a:lvl1pPr>
          </a:lstStyle>
          <a:p>
            <a:pPr rtl="0"/>
            <a:r>
              <a:rPr lang="ru-RU" noProof="0"/>
              <a:t>СТИЛЬ ОБРАЗЦА ЗАГОЛОВКА</a:t>
            </a:r>
          </a:p>
        </p:txBody>
      </p:sp>
      <p:sp>
        <p:nvSpPr>
          <p:cNvPr id="3" name="Объект 2">
            <a:extLst>
              <a:ext uri="{FF2B5EF4-FFF2-40B4-BE49-F238E27FC236}">
                <a16:creationId xmlns:a16="http://schemas.microsoft.com/office/drawing/2014/main" id="{2DA41CE6-5A88-4C5C-B2A4-6A5D2153B16F}"/>
              </a:ext>
            </a:extLst>
          </p:cNvPr>
          <p:cNvSpPr>
            <a:spLocks noGrp="1"/>
          </p:cNvSpPr>
          <p:nvPr>
            <p:ph idx="1" hasCustomPrompt="1"/>
          </p:nvPr>
        </p:nvSpPr>
        <p:spPr>
          <a:xfrm>
            <a:off x="1333499" y="2924175"/>
            <a:ext cx="3171825" cy="2519363"/>
          </a:xfrm>
        </p:spPr>
        <p:txBody>
          <a:bodyPr rtlCol="0">
            <a:normAutofit/>
          </a:bodyPr>
          <a:lstStyle>
            <a:lvl1pPr marL="0" indent="0">
              <a:lnSpc>
                <a:spcPct val="120000"/>
              </a:lnSpc>
              <a:spcBef>
                <a:spcPts val="1000"/>
              </a:spcBef>
              <a:buNone/>
              <a:defRPr sz="1400">
                <a:solidFill>
                  <a:schemeClr val="tx1">
                    <a:lumMod val="75000"/>
                    <a:lumOff val="25000"/>
                  </a:schemeClr>
                </a:solidFill>
              </a:defRPr>
            </a:lvl1pPr>
            <a:lvl2pPr marL="457200" indent="0">
              <a:lnSpc>
                <a:spcPct val="120000"/>
              </a:lnSpc>
              <a:spcBef>
                <a:spcPts val="1000"/>
              </a:spcBef>
              <a:buNone/>
              <a:defRPr sz="1400">
                <a:solidFill>
                  <a:schemeClr val="tx1">
                    <a:lumMod val="75000"/>
                    <a:lumOff val="25000"/>
                  </a:schemeClr>
                </a:solidFill>
              </a:defRPr>
            </a:lvl2pPr>
            <a:lvl3pPr marL="914400" indent="0">
              <a:lnSpc>
                <a:spcPct val="120000"/>
              </a:lnSpc>
              <a:spcBef>
                <a:spcPts val="1000"/>
              </a:spcBef>
              <a:buNone/>
              <a:defRPr sz="1400">
                <a:solidFill>
                  <a:schemeClr val="tx1">
                    <a:lumMod val="75000"/>
                    <a:lumOff val="25000"/>
                  </a:schemeClr>
                </a:solidFill>
              </a:defRPr>
            </a:lvl3pPr>
            <a:lvl4pPr marL="1371600" indent="0">
              <a:lnSpc>
                <a:spcPct val="120000"/>
              </a:lnSpc>
              <a:spcBef>
                <a:spcPts val="1000"/>
              </a:spcBef>
              <a:buNone/>
              <a:defRPr sz="1400">
                <a:solidFill>
                  <a:schemeClr val="tx1">
                    <a:lumMod val="75000"/>
                    <a:lumOff val="25000"/>
                  </a:schemeClr>
                </a:solidFill>
              </a:defRPr>
            </a:lvl4pPr>
            <a:lvl5pPr marL="1828800" indent="0">
              <a:lnSpc>
                <a:spcPct val="120000"/>
              </a:lnSpc>
              <a:spcBef>
                <a:spcPts val="1000"/>
              </a:spcBef>
              <a:buNone/>
              <a:defRPr sz="1400">
                <a:solidFill>
                  <a:schemeClr val="tx1">
                    <a:lumMod val="75000"/>
                    <a:lumOff val="25000"/>
                  </a:schemeClr>
                </a:solidFill>
              </a:defRPr>
            </a:lvl5pPr>
          </a:lstStyle>
          <a:p>
            <a:pPr lvl="0" rtl="0"/>
            <a:r>
              <a:rPr lang="ru-RU" noProof="0"/>
              <a:t>Щелкните, чтобы изменить стили текста образца слайда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p>
        </p:txBody>
      </p:sp>
      <p:sp>
        <p:nvSpPr>
          <p:cNvPr id="4" name="Дата 3">
            <a:extLst>
              <a:ext uri="{FF2B5EF4-FFF2-40B4-BE49-F238E27FC236}">
                <a16:creationId xmlns:a16="http://schemas.microsoft.com/office/drawing/2014/main" id="{A39F5093-3C53-4152-B8FE-0522E0795269}"/>
              </a:ext>
            </a:extLst>
          </p:cNvPr>
          <p:cNvSpPr>
            <a:spLocks noGrp="1"/>
          </p:cNvSpPr>
          <p:nvPr>
            <p:ph type="dt" sz="half" idx="10"/>
          </p:nvPr>
        </p:nvSpPr>
        <p:spPr>
          <a:xfrm>
            <a:off x="1333500" y="6356350"/>
            <a:ext cx="985157" cy="365125"/>
          </a:xfrm>
        </p:spPr>
        <p:txBody>
          <a:bodyPr rtlCol="0"/>
          <a:lstStyle>
            <a:lvl1pPr>
              <a:defRPr sz="900"/>
            </a:lvl1pPr>
          </a:lstStyle>
          <a:p>
            <a:pPr rtl="0"/>
            <a:r>
              <a:rPr lang="ru-RU" noProof="0"/>
              <a:t>20XX</a:t>
            </a:r>
          </a:p>
        </p:txBody>
      </p:sp>
      <p:sp>
        <p:nvSpPr>
          <p:cNvPr id="5" name="Нижний колонтитул 4">
            <a:extLst>
              <a:ext uri="{FF2B5EF4-FFF2-40B4-BE49-F238E27FC236}">
                <a16:creationId xmlns:a16="http://schemas.microsoft.com/office/drawing/2014/main" id="{7727F11D-8AF8-44D6-A48B-D8C7779B8B08}"/>
              </a:ext>
            </a:extLst>
          </p:cNvPr>
          <p:cNvSpPr>
            <a:spLocks noGrp="1"/>
          </p:cNvSpPr>
          <p:nvPr>
            <p:ph type="ftr" sz="quarter" idx="11"/>
          </p:nvPr>
        </p:nvSpPr>
        <p:spPr>
          <a:xfrm>
            <a:off x="2669886" y="6356349"/>
            <a:ext cx="2482842" cy="365125"/>
          </a:xfrm>
        </p:spPr>
        <p:txBody>
          <a:bodyPr rtlCol="0"/>
          <a:lstStyle>
            <a:lvl1pPr>
              <a:defRPr sz="900"/>
            </a:lvl1pPr>
          </a:lstStyle>
          <a:p>
            <a:pPr rtl="0"/>
            <a:r>
              <a:rPr lang="ru-RU" noProof="0"/>
              <a:t>Набор слайдов для презентации</a:t>
            </a:r>
          </a:p>
        </p:txBody>
      </p:sp>
      <p:sp>
        <p:nvSpPr>
          <p:cNvPr id="6" name="Номер слайда 5">
            <a:extLst>
              <a:ext uri="{FF2B5EF4-FFF2-40B4-BE49-F238E27FC236}">
                <a16:creationId xmlns:a16="http://schemas.microsoft.com/office/drawing/2014/main" id="{658C0879-6B0F-4AF6-A997-EC61DA8964AE}"/>
              </a:ext>
            </a:extLst>
          </p:cNvPr>
          <p:cNvSpPr>
            <a:spLocks noGrp="1"/>
          </p:cNvSpPr>
          <p:nvPr>
            <p:ph type="sldNum" sz="quarter" idx="12"/>
          </p:nvPr>
        </p:nvSpPr>
        <p:spPr>
          <a:xfrm>
            <a:off x="5536305" y="6356350"/>
            <a:ext cx="987552" cy="365125"/>
          </a:xfrm>
        </p:spPr>
        <p:txBody>
          <a:bodyPr rtlCol="0"/>
          <a:lstStyle>
            <a:lvl1pPr>
              <a:defRPr sz="900"/>
            </a:lvl1pPr>
          </a:lstStyle>
          <a:p>
            <a:pPr rtl="0"/>
            <a:fld id="{B5CEABB6-07DC-46E8-9B57-56EC44A396E5}" type="slidenum">
              <a:rPr lang="ru-RU" noProof="0" smtClean="0"/>
              <a:t>‹#›</a:t>
            </a:fld>
            <a:endParaRPr lang="ru-RU" noProof="0"/>
          </a:p>
        </p:txBody>
      </p:sp>
    </p:spTree>
    <p:extLst>
      <p:ext uri="{BB962C8B-B14F-4D97-AF65-F5344CB8AC3E}">
        <p14:creationId xmlns:p14="http://schemas.microsoft.com/office/powerpoint/2010/main" val="26312703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Временная шкала">
    <p:spTree>
      <p:nvGrpSpPr>
        <p:cNvPr id="1" name=""/>
        <p:cNvGrpSpPr/>
        <p:nvPr/>
      </p:nvGrpSpPr>
      <p:grpSpPr>
        <a:xfrm>
          <a:off x="0" y="0"/>
          <a:ext cx="0" cy="0"/>
          <a:chOff x="0" y="0"/>
          <a:chExt cx="0" cy="0"/>
        </a:xfrm>
      </p:grpSpPr>
      <p:sp>
        <p:nvSpPr>
          <p:cNvPr id="12" name="Графический объект 10">
            <a:extLst>
              <a:ext uri="{FF2B5EF4-FFF2-40B4-BE49-F238E27FC236}">
                <a16:creationId xmlns:a16="http://schemas.microsoft.com/office/drawing/2014/main" id="{9D2AF524-D4B4-4A3A-9CE4-EDAFE1D5A37B}"/>
              </a:ext>
              <a:ext uri="{C183D7F6-B498-43B3-948B-1728B52AA6E4}">
                <adec:decorative xmlns:adec="http://schemas.microsoft.com/office/drawing/2017/decorative" val="1"/>
              </a:ext>
            </a:extLst>
          </p:cNvPr>
          <p:cNvSpPr/>
          <p:nvPr/>
        </p:nvSpPr>
        <p:spPr>
          <a:xfrm>
            <a:off x="2113884" y="0"/>
            <a:ext cx="10078116" cy="6858000"/>
          </a:xfrm>
          <a:custGeom>
            <a:avLst/>
            <a:gdLst>
              <a:gd name="connsiteX0" fmla="*/ 3793236 w 10078116"/>
              <a:gd name="connsiteY0" fmla="*/ 6858000 h 6858000"/>
              <a:gd name="connsiteX1" fmla="*/ 0 w 10078116"/>
              <a:gd name="connsiteY1" fmla="*/ 0 h 6858000"/>
              <a:gd name="connsiteX2" fmla="*/ 10078116 w 10078116"/>
              <a:gd name="connsiteY2" fmla="*/ 0 h 6858000"/>
              <a:gd name="connsiteX3" fmla="*/ 10078116 w 1007811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078116" h="6858000">
                <a:moveTo>
                  <a:pt x="3793236" y="6858000"/>
                </a:moveTo>
                <a:lnTo>
                  <a:pt x="0" y="0"/>
                </a:lnTo>
                <a:lnTo>
                  <a:pt x="10078116" y="0"/>
                </a:lnTo>
                <a:lnTo>
                  <a:pt x="10078116" y="6858000"/>
                </a:lnTo>
                <a:close/>
              </a:path>
            </a:pathLst>
          </a:custGeom>
          <a:solidFill>
            <a:schemeClr val="accent1"/>
          </a:solidFill>
          <a:ln w="9525" cap="flat">
            <a:noFill/>
            <a:prstDash val="solid"/>
            <a:miter/>
          </a:ln>
        </p:spPr>
        <p:txBody>
          <a:bodyPr rtlCol="0" anchor="ctr"/>
          <a:lstStyle/>
          <a:p>
            <a:pPr rtl="0"/>
            <a:endParaRPr lang="ru-RU" noProof="0">
              <a:latin typeface="Arial" panose="020B0604020202020204" pitchFamily="34" charset="0"/>
            </a:endParaRPr>
          </a:p>
        </p:txBody>
      </p:sp>
      <p:sp>
        <p:nvSpPr>
          <p:cNvPr id="2" name="Заголовок 1">
            <a:extLst>
              <a:ext uri="{FF2B5EF4-FFF2-40B4-BE49-F238E27FC236}">
                <a16:creationId xmlns:a16="http://schemas.microsoft.com/office/drawing/2014/main" id="{6E3987A5-99A6-4B33-BAAF-53159635382E}"/>
              </a:ext>
            </a:extLst>
          </p:cNvPr>
          <p:cNvSpPr>
            <a:spLocks noGrp="1"/>
          </p:cNvSpPr>
          <p:nvPr>
            <p:ph type="title" hasCustomPrompt="1"/>
          </p:nvPr>
        </p:nvSpPr>
        <p:spPr>
          <a:xfrm>
            <a:off x="838200" y="5509419"/>
            <a:ext cx="4082142" cy="585788"/>
          </a:xfrm>
        </p:spPr>
        <p:txBody>
          <a:bodyPr rtlCol="0">
            <a:normAutofit/>
          </a:bodyPr>
          <a:lstStyle>
            <a:lvl1pPr>
              <a:defRPr lang="en-US" sz="2800" kern="1200" cap="all" spc="150" baseline="0" dirty="0">
                <a:solidFill>
                  <a:schemeClr val="tx1">
                    <a:lumMod val="75000"/>
                    <a:lumOff val="25000"/>
                  </a:schemeClr>
                </a:solidFill>
                <a:latin typeface="Arial" panose="020B0604020202020204" pitchFamily="34" charset="0"/>
                <a:ea typeface="+mj-ea"/>
                <a:cs typeface="+mj-cs"/>
              </a:defRPr>
            </a:lvl1pPr>
          </a:lstStyle>
          <a:p>
            <a:pPr rtl="0"/>
            <a:r>
              <a:rPr lang="ru-RU" noProof="0"/>
              <a:t>ЩЕЛКНИТЕ, ЧТОБЫ ИЗМЕНИТЬ ЗАГОЛОВОК</a:t>
            </a:r>
          </a:p>
        </p:txBody>
      </p:sp>
      <p:sp>
        <p:nvSpPr>
          <p:cNvPr id="16" name="Текст 15">
            <a:extLst>
              <a:ext uri="{FF2B5EF4-FFF2-40B4-BE49-F238E27FC236}">
                <a16:creationId xmlns:a16="http://schemas.microsoft.com/office/drawing/2014/main" id="{3BABF6CA-407C-4BF0-8234-1321A676E756}"/>
              </a:ext>
            </a:extLst>
          </p:cNvPr>
          <p:cNvSpPr>
            <a:spLocks noGrp="1"/>
          </p:cNvSpPr>
          <p:nvPr>
            <p:ph type="body" sz="quarter" idx="13" hasCustomPrompt="1"/>
          </p:nvPr>
        </p:nvSpPr>
        <p:spPr>
          <a:xfrm>
            <a:off x="148318" y="1481138"/>
            <a:ext cx="2141764" cy="514350"/>
          </a:xfrm>
        </p:spPr>
        <p:txBody>
          <a:bodyPr rtlCol="0" anchor="ctr">
            <a:noAutofit/>
          </a:bodyPr>
          <a:lstStyle>
            <a:lvl1pPr marL="0" indent="0" algn="r">
              <a:buNone/>
              <a:defRPr sz="1600" cap="all" spc="150" baseline="0">
                <a:solidFill>
                  <a:schemeClr val="tx1">
                    <a:lumMod val="75000"/>
                    <a:lumOff val="25000"/>
                  </a:schemeClr>
                </a:solidFill>
              </a:defRPr>
            </a:lvl1pPr>
          </a:lstStyle>
          <a:p>
            <a:pPr lvl="0" rtl="0"/>
            <a:r>
              <a:rPr lang="ru-RU" noProof="0"/>
              <a:t>ЩЕЛКНИТЕ, ЧТОБЫ ИЗМЕНИТЬ СТИЛЬ ТЕКСТА НА ОБРАЗЦЕ СЛАЙДА</a:t>
            </a:r>
          </a:p>
        </p:txBody>
      </p:sp>
      <p:sp>
        <p:nvSpPr>
          <p:cNvPr id="17" name="Текст 15">
            <a:extLst>
              <a:ext uri="{FF2B5EF4-FFF2-40B4-BE49-F238E27FC236}">
                <a16:creationId xmlns:a16="http://schemas.microsoft.com/office/drawing/2014/main" id="{76D8129B-5B68-421C-968C-3663C86EFC7C}"/>
              </a:ext>
            </a:extLst>
          </p:cNvPr>
          <p:cNvSpPr>
            <a:spLocks noGrp="1"/>
          </p:cNvSpPr>
          <p:nvPr>
            <p:ph type="body" sz="quarter" idx="14" hasCustomPrompt="1"/>
          </p:nvPr>
        </p:nvSpPr>
        <p:spPr>
          <a:xfrm>
            <a:off x="714375" y="2557463"/>
            <a:ext cx="2141764" cy="514350"/>
          </a:xfrm>
        </p:spPr>
        <p:txBody>
          <a:bodyPr rtlCol="0" anchor="ctr">
            <a:noAutofit/>
          </a:bodyPr>
          <a:lstStyle>
            <a:lvl1pPr marL="0" indent="0" algn="r">
              <a:buNone/>
              <a:defRPr sz="1600" cap="all" spc="150" baseline="0">
                <a:solidFill>
                  <a:schemeClr val="tx1">
                    <a:lumMod val="75000"/>
                    <a:lumOff val="25000"/>
                  </a:schemeClr>
                </a:solidFill>
              </a:defRPr>
            </a:lvl1pPr>
          </a:lstStyle>
          <a:p>
            <a:pPr lvl="0" rtl="0"/>
            <a:r>
              <a:rPr lang="ru-RU" noProof="0"/>
              <a:t>ЩЕЛКНИТЕ, ЧТОБЫ ИЗМЕНИТЬ СТИЛЬ ТЕКСТА НА ОБРАЗЦЕ СЛАЙДА</a:t>
            </a:r>
          </a:p>
        </p:txBody>
      </p:sp>
      <p:sp>
        <p:nvSpPr>
          <p:cNvPr id="18" name="Текст 15">
            <a:extLst>
              <a:ext uri="{FF2B5EF4-FFF2-40B4-BE49-F238E27FC236}">
                <a16:creationId xmlns:a16="http://schemas.microsoft.com/office/drawing/2014/main" id="{6C741DCA-8EBD-44F5-9D38-E938A628ADCD}"/>
              </a:ext>
            </a:extLst>
          </p:cNvPr>
          <p:cNvSpPr>
            <a:spLocks noGrp="1"/>
          </p:cNvSpPr>
          <p:nvPr>
            <p:ph type="body" sz="quarter" idx="15" hasCustomPrompt="1"/>
          </p:nvPr>
        </p:nvSpPr>
        <p:spPr>
          <a:xfrm>
            <a:off x="1320800" y="3633788"/>
            <a:ext cx="2141764" cy="514350"/>
          </a:xfrm>
        </p:spPr>
        <p:txBody>
          <a:bodyPr rtlCol="0" anchor="ctr">
            <a:noAutofit/>
          </a:bodyPr>
          <a:lstStyle>
            <a:lvl1pPr marL="0" indent="0" algn="r">
              <a:buNone/>
              <a:defRPr sz="1600" cap="all" spc="150" baseline="0">
                <a:solidFill>
                  <a:schemeClr val="tx1">
                    <a:lumMod val="75000"/>
                    <a:lumOff val="25000"/>
                  </a:schemeClr>
                </a:solidFill>
              </a:defRPr>
            </a:lvl1pPr>
          </a:lstStyle>
          <a:p>
            <a:pPr lvl="0" rtl="0"/>
            <a:r>
              <a:rPr lang="ru-RU" noProof="0"/>
              <a:t>ЩЕЛКНИТЕ, ЧТОБЫ ИЗМЕНИТЬ СТИЛЬ ТЕКСТА НА ОБРАЗЦЕ СЛАЙДА</a:t>
            </a:r>
          </a:p>
        </p:txBody>
      </p:sp>
      <p:sp>
        <p:nvSpPr>
          <p:cNvPr id="19" name="Текст 15">
            <a:extLst>
              <a:ext uri="{FF2B5EF4-FFF2-40B4-BE49-F238E27FC236}">
                <a16:creationId xmlns:a16="http://schemas.microsoft.com/office/drawing/2014/main" id="{5C43C6B1-A1BD-4A90-8B4B-F361C1BEDD26}"/>
              </a:ext>
            </a:extLst>
          </p:cNvPr>
          <p:cNvSpPr>
            <a:spLocks noGrp="1"/>
          </p:cNvSpPr>
          <p:nvPr>
            <p:ph type="body" sz="quarter" idx="16" hasCustomPrompt="1"/>
          </p:nvPr>
        </p:nvSpPr>
        <p:spPr>
          <a:xfrm>
            <a:off x="1905000" y="4710114"/>
            <a:ext cx="2141764" cy="514350"/>
          </a:xfrm>
        </p:spPr>
        <p:txBody>
          <a:bodyPr rtlCol="0" anchor="ctr">
            <a:noAutofit/>
          </a:bodyPr>
          <a:lstStyle>
            <a:lvl1pPr marL="0" indent="0" algn="r">
              <a:buNone/>
              <a:defRPr sz="1600" cap="all" spc="150" baseline="0">
                <a:solidFill>
                  <a:schemeClr val="tx1">
                    <a:lumMod val="75000"/>
                    <a:lumOff val="25000"/>
                  </a:schemeClr>
                </a:solidFill>
              </a:defRPr>
            </a:lvl1pPr>
          </a:lstStyle>
          <a:p>
            <a:pPr lvl="0" rtl="0"/>
            <a:r>
              <a:rPr lang="ru-RU" noProof="0"/>
              <a:t>ЩЕЛКНИТЕ, ЧТОБЫ ИЗМЕНИТЬ СТИЛЬ ТЕКСТА НА ОБРАЗЦЕ СЛАЙДА</a:t>
            </a:r>
          </a:p>
        </p:txBody>
      </p:sp>
      <p:sp>
        <p:nvSpPr>
          <p:cNvPr id="34" name="Текст 15">
            <a:extLst>
              <a:ext uri="{FF2B5EF4-FFF2-40B4-BE49-F238E27FC236}">
                <a16:creationId xmlns:a16="http://schemas.microsoft.com/office/drawing/2014/main" id="{0C66E1BD-33F0-4B94-BF94-CD4698F85C3D}"/>
              </a:ext>
            </a:extLst>
          </p:cNvPr>
          <p:cNvSpPr>
            <a:spLocks noGrp="1"/>
          </p:cNvSpPr>
          <p:nvPr>
            <p:ph type="body" sz="quarter" idx="17" hasCustomPrompt="1"/>
          </p:nvPr>
        </p:nvSpPr>
        <p:spPr>
          <a:xfrm>
            <a:off x="4401535" y="1594478"/>
            <a:ext cx="5539095" cy="1010842"/>
          </a:xfrm>
        </p:spPr>
        <p:txBody>
          <a:bodyPr rtlCol="0" anchor="t">
            <a:normAutofit/>
          </a:bodyPr>
          <a:lstStyle>
            <a:lvl1pPr marL="0" indent="0" algn="l">
              <a:lnSpc>
                <a:spcPct val="100000"/>
              </a:lnSpc>
              <a:buNone/>
              <a:defRPr sz="1400" spc="50" baseline="0">
                <a:solidFill>
                  <a:schemeClr val="tx1">
                    <a:lumMod val="75000"/>
                    <a:lumOff val="25000"/>
                  </a:schemeClr>
                </a:solidFill>
              </a:defRPr>
            </a:lvl1pPr>
          </a:lstStyle>
          <a:p>
            <a:pPr lvl="0" rtl="0"/>
            <a:r>
              <a:rPr lang="ru-RU" noProof="0"/>
              <a:t>Щелкните, чтобы изменить стиль текста на образце слайда</a:t>
            </a:r>
          </a:p>
        </p:txBody>
      </p:sp>
      <p:sp>
        <p:nvSpPr>
          <p:cNvPr id="35" name="Текст 15">
            <a:extLst>
              <a:ext uri="{FF2B5EF4-FFF2-40B4-BE49-F238E27FC236}">
                <a16:creationId xmlns:a16="http://schemas.microsoft.com/office/drawing/2014/main" id="{2D4661B1-6559-407A-9AEC-A46A0570AE8F}"/>
              </a:ext>
            </a:extLst>
          </p:cNvPr>
          <p:cNvSpPr>
            <a:spLocks noGrp="1"/>
          </p:cNvSpPr>
          <p:nvPr>
            <p:ph type="body" sz="quarter" idx="18" hasCustomPrompt="1"/>
          </p:nvPr>
        </p:nvSpPr>
        <p:spPr>
          <a:xfrm>
            <a:off x="4986028" y="2682564"/>
            <a:ext cx="5539095" cy="1010842"/>
          </a:xfrm>
        </p:spPr>
        <p:txBody>
          <a:bodyPr rtlCol="0" anchor="t">
            <a:normAutofit/>
          </a:bodyPr>
          <a:lstStyle>
            <a:lvl1pPr marL="0" indent="0" algn="l">
              <a:lnSpc>
                <a:spcPct val="100000"/>
              </a:lnSpc>
              <a:buNone/>
              <a:defRPr sz="1400" spc="50" baseline="0">
                <a:solidFill>
                  <a:schemeClr val="tx1">
                    <a:lumMod val="75000"/>
                    <a:lumOff val="25000"/>
                  </a:schemeClr>
                </a:solidFill>
              </a:defRPr>
            </a:lvl1pPr>
          </a:lstStyle>
          <a:p>
            <a:pPr lvl="0" rtl="0"/>
            <a:r>
              <a:rPr lang="ru-RU" noProof="0"/>
              <a:t>Щелкните, чтобы изменить стиль текста на образце слайда</a:t>
            </a:r>
          </a:p>
        </p:txBody>
      </p:sp>
      <p:sp>
        <p:nvSpPr>
          <p:cNvPr id="36" name="Текст 15">
            <a:extLst>
              <a:ext uri="{FF2B5EF4-FFF2-40B4-BE49-F238E27FC236}">
                <a16:creationId xmlns:a16="http://schemas.microsoft.com/office/drawing/2014/main" id="{DCC983F7-6A25-42C0-811C-EA32138C5B80}"/>
              </a:ext>
            </a:extLst>
          </p:cNvPr>
          <p:cNvSpPr>
            <a:spLocks noGrp="1"/>
          </p:cNvSpPr>
          <p:nvPr>
            <p:ph type="body" sz="quarter" idx="19" hasCustomPrompt="1"/>
          </p:nvPr>
        </p:nvSpPr>
        <p:spPr>
          <a:xfrm>
            <a:off x="5576937" y="3755394"/>
            <a:ext cx="5539095" cy="1010842"/>
          </a:xfrm>
        </p:spPr>
        <p:txBody>
          <a:bodyPr rtlCol="0" anchor="t">
            <a:normAutofit/>
          </a:bodyPr>
          <a:lstStyle>
            <a:lvl1pPr marL="0" indent="0" algn="l">
              <a:lnSpc>
                <a:spcPct val="100000"/>
              </a:lnSpc>
              <a:buNone/>
              <a:defRPr sz="1400" spc="50" baseline="0">
                <a:solidFill>
                  <a:schemeClr val="tx1">
                    <a:lumMod val="75000"/>
                    <a:lumOff val="25000"/>
                  </a:schemeClr>
                </a:solidFill>
              </a:defRPr>
            </a:lvl1pPr>
          </a:lstStyle>
          <a:p>
            <a:pPr lvl="0" rtl="0"/>
            <a:r>
              <a:rPr lang="ru-RU" noProof="0"/>
              <a:t>Щелкните, чтобы изменить стиль текста на образце слайда</a:t>
            </a:r>
          </a:p>
        </p:txBody>
      </p:sp>
      <p:sp>
        <p:nvSpPr>
          <p:cNvPr id="37" name="Текст 15">
            <a:extLst>
              <a:ext uri="{FF2B5EF4-FFF2-40B4-BE49-F238E27FC236}">
                <a16:creationId xmlns:a16="http://schemas.microsoft.com/office/drawing/2014/main" id="{E83DA0EB-27DD-416A-8DA5-4AFDC8587E5C}"/>
              </a:ext>
            </a:extLst>
          </p:cNvPr>
          <p:cNvSpPr>
            <a:spLocks noGrp="1"/>
          </p:cNvSpPr>
          <p:nvPr>
            <p:ph type="body" sz="quarter" idx="20" hasCustomPrompt="1"/>
          </p:nvPr>
        </p:nvSpPr>
        <p:spPr>
          <a:xfrm>
            <a:off x="6175279" y="4824430"/>
            <a:ext cx="5539095" cy="1010842"/>
          </a:xfrm>
        </p:spPr>
        <p:txBody>
          <a:bodyPr rtlCol="0" anchor="t">
            <a:normAutofit/>
          </a:bodyPr>
          <a:lstStyle>
            <a:lvl1pPr marL="0" indent="0" algn="l">
              <a:lnSpc>
                <a:spcPct val="100000"/>
              </a:lnSpc>
              <a:buNone/>
              <a:defRPr sz="1400" spc="50" baseline="0">
                <a:solidFill>
                  <a:schemeClr val="tx1">
                    <a:lumMod val="75000"/>
                    <a:lumOff val="25000"/>
                  </a:schemeClr>
                </a:solidFill>
              </a:defRPr>
            </a:lvl1pPr>
          </a:lstStyle>
          <a:p>
            <a:pPr lvl="0" rtl="0"/>
            <a:r>
              <a:rPr lang="ru-RU" noProof="0"/>
              <a:t>Щелкните, чтобы изменить стиль текста на образце слайда</a:t>
            </a:r>
          </a:p>
        </p:txBody>
      </p:sp>
      <p:cxnSp>
        <p:nvCxnSpPr>
          <p:cNvPr id="3" name="Прямая соединительная линия 2">
            <a:extLst>
              <a:ext uri="{FF2B5EF4-FFF2-40B4-BE49-F238E27FC236}">
                <a16:creationId xmlns:a16="http://schemas.microsoft.com/office/drawing/2014/main" id="{D3795F91-C721-4363-956D-756673AE7957}"/>
              </a:ext>
              <a:ext uri="{C183D7F6-B498-43B3-948B-1728B52AA6E4}">
                <adec:decorative xmlns:adec="http://schemas.microsoft.com/office/drawing/2017/decorative" val="1"/>
              </a:ext>
            </a:extLst>
          </p:cNvPr>
          <p:cNvCxnSpPr>
            <a:cxnSpLocks/>
          </p:cNvCxnSpPr>
          <p:nvPr/>
        </p:nvCxnSpPr>
        <p:spPr>
          <a:xfrm>
            <a:off x="4353515" y="5023933"/>
            <a:ext cx="1513211" cy="0"/>
          </a:xfrm>
          <a:prstGeom prst="line">
            <a:avLst/>
          </a:prstGeom>
          <a:ln w="6350">
            <a:solidFill>
              <a:schemeClr val="accent1">
                <a:lumMod val="75000"/>
              </a:schemeClr>
            </a:solidFill>
          </a:ln>
        </p:spPr>
        <p:style>
          <a:lnRef idx="1">
            <a:schemeClr val="accent5"/>
          </a:lnRef>
          <a:fillRef idx="0">
            <a:schemeClr val="accent5"/>
          </a:fillRef>
          <a:effectRef idx="0">
            <a:schemeClr val="accent5"/>
          </a:effectRef>
          <a:fontRef idx="minor">
            <a:schemeClr val="tx1"/>
          </a:fontRef>
        </p:style>
      </p:cxnSp>
      <p:cxnSp>
        <p:nvCxnSpPr>
          <p:cNvPr id="4" name="Прямая соединительная линия 3">
            <a:extLst>
              <a:ext uri="{FF2B5EF4-FFF2-40B4-BE49-F238E27FC236}">
                <a16:creationId xmlns:a16="http://schemas.microsoft.com/office/drawing/2014/main" id="{8AC14461-E27D-413D-B31A-47B74646AF25}"/>
              </a:ext>
              <a:ext uri="{C183D7F6-B498-43B3-948B-1728B52AA6E4}">
                <adec:decorative xmlns:adec="http://schemas.microsoft.com/office/drawing/2017/decorative" val="1"/>
              </a:ext>
            </a:extLst>
          </p:cNvPr>
          <p:cNvCxnSpPr>
            <a:cxnSpLocks/>
          </p:cNvCxnSpPr>
          <p:nvPr/>
        </p:nvCxnSpPr>
        <p:spPr>
          <a:xfrm>
            <a:off x="3759917" y="3948451"/>
            <a:ext cx="1513211" cy="0"/>
          </a:xfrm>
          <a:prstGeom prst="line">
            <a:avLst/>
          </a:prstGeom>
          <a:ln w="6350">
            <a:solidFill>
              <a:schemeClr val="accent1">
                <a:lumMod val="75000"/>
              </a:schemeClr>
            </a:solidFill>
          </a:ln>
        </p:spPr>
        <p:style>
          <a:lnRef idx="1">
            <a:schemeClr val="accent5"/>
          </a:lnRef>
          <a:fillRef idx="0">
            <a:schemeClr val="accent5"/>
          </a:fillRef>
          <a:effectRef idx="0">
            <a:schemeClr val="accent5"/>
          </a:effectRef>
          <a:fontRef idx="minor">
            <a:schemeClr val="tx1"/>
          </a:fontRef>
        </p:style>
      </p:cxnSp>
      <p:cxnSp>
        <p:nvCxnSpPr>
          <p:cNvPr id="8" name="Прямая соединительная линия 7">
            <a:extLst>
              <a:ext uri="{FF2B5EF4-FFF2-40B4-BE49-F238E27FC236}">
                <a16:creationId xmlns:a16="http://schemas.microsoft.com/office/drawing/2014/main" id="{4D6AEA4C-7710-4829-BA87-8DD77F15932C}"/>
              </a:ext>
              <a:ext uri="{C183D7F6-B498-43B3-948B-1728B52AA6E4}">
                <adec:decorative xmlns:adec="http://schemas.microsoft.com/office/drawing/2017/decorative" val="1"/>
              </a:ext>
            </a:extLst>
          </p:cNvPr>
          <p:cNvCxnSpPr>
            <a:cxnSpLocks/>
          </p:cNvCxnSpPr>
          <p:nvPr/>
        </p:nvCxnSpPr>
        <p:spPr>
          <a:xfrm>
            <a:off x="3173453" y="2872686"/>
            <a:ext cx="1513211" cy="0"/>
          </a:xfrm>
          <a:prstGeom prst="line">
            <a:avLst/>
          </a:prstGeom>
          <a:ln w="6350">
            <a:solidFill>
              <a:schemeClr val="accent1">
                <a:lumMod val="75000"/>
              </a:schemeClr>
            </a:solidFill>
          </a:ln>
        </p:spPr>
        <p:style>
          <a:lnRef idx="1">
            <a:schemeClr val="accent5"/>
          </a:lnRef>
          <a:fillRef idx="0">
            <a:schemeClr val="accent5"/>
          </a:fillRef>
          <a:effectRef idx="0">
            <a:schemeClr val="accent5"/>
          </a:effectRef>
          <a:fontRef idx="minor">
            <a:schemeClr val="tx1"/>
          </a:fontRef>
        </p:style>
      </p:cxnSp>
      <p:cxnSp>
        <p:nvCxnSpPr>
          <p:cNvPr id="9" name="Прямая соединительная линия 8">
            <a:extLst>
              <a:ext uri="{FF2B5EF4-FFF2-40B4-BE49-F238E27FC236}">
                <a16:creationId xmlns:a16="http://schemas.microsoft.com/office/drawing/2014/main" id="{E9BD473E-6203-491C-87AC-54AC0AB23333}"/>
              </a:ext>
              <a:ext uri="{C183D7F6-B498-43B3-948B-1728B52AA6E4}">
                <adec:decorative xmlns:adec="http://schemas.microsoft.com/office/drawing/2017/decorative" val="1"/>
              </a:ext>
            </a:extLst>
          </p:cNvPr>
          <p:cNvCxnSpPr>
            <a:cxnSpLocks/>
          </p:cNvCxnSpPr>
          <p:nvPr/>
        </p:nvCxnSpPr>
        <p:spPr>
          <a:xfrm>
            <a:off x="2586263" y="1796083"/>
            <a:ext cx="1513211" cy="0"/>
          </a:xfrm>
          <a:prstGeom prst="line">
            <a:avLst/>
          </a:prstGeom>
          <a:ln w="6350">
            <a:solidFill>
              <a:schemeClr val="accent1">
                <a:lumMod val="75000"/>
              </a:schemeClr>
            </a:solidFill>
          </a:ln>
        </p:spPr>
        <p:style>
          <a:lnRef idx="1">
            <a:schemeClr val="accent5"/>
          </a:lnRef>
          <a:fillRef idx="0">
            <a:schemeClr val="accent5"/>
          </a:fillRef>
          <a:effectRef idx="0">
            <a:schemeClr val="accent5"/>
          </a:effectRef>
          <a:fontRef idx="minor">
            <a:schemeClr val="tx1"/>
          </a:fontRef>
        </p:style>
      </p:cxnSp>
      <p:sp>
        <p:nvSpPr>
          <p:cNvPr id="5" name="Дата 4">
            <a:extLst>
              <a:ext uri="{FF2B5EF4-FFF2-40B4-BE49-F238E27FC236}">
                <a16:creationId xmlns:a16="http://schemas.microsoft.com/office/drawing/2014/main" id="{874DC36F-5D3E-439D-80B5-32633FC34434}"/>
              </a:ext>
            </a:extLst>
          </p:cNvPr>
          <p:cNvSpPr>
            <a:spLocks noGrp="1"/>
          </p:cNvSpPr>
          <p:nvPr>
            <p:ph type="dt" sz="half" idx="10"/>
          </p:nvPr>
        </p:nvSpPr>
        <p:spPr/>
        <p:txBody>
          <a:bodyPr rtlCol="0"/>
          <a:lstStyle>
            <a:lvl1pPr>
              <a:defRPr sz="900">
                <a:solidFill>
                  <a:srgbClr val="898989"/>
                </a:solidFill>
              </a:defRPr>
            </a:lvl1pPr>
          </a:lstStyle>
          <a:p>
            <a:pPr rtl="0"/>
            <a:r>
              <a:rPr lang="ru-RU" noProof="0"/>
              <a:t>20XX г.</a:t>
            </a:r>
          </a:p>
        </p:txBody>
      </p:sp>
      <p:sp>
        <p:nvSpPr>
          <p:cNvPr id="6" name="Нижний колонтитул 5">
            <a:extLst>
              <a:ext uri="{FF2B5EF4-FFF2-40B4-BE49-F238E27FC236}">
                <a16:creationId xmlns:a16="http://schemas.microsoft.com/office/drawing/2014/main" id="{6C710A8A-CEC9-4787-A745-C28DD965F7DD}"/>
              </a:ext>
            </a:extLst>
          </p:cNvPr>
          <p:cNvSpPr>
            <a:spLocks noGrp="1"/>
          </p:cNvSpPr>
          <p:nvPr>
            <p:ph type="ftr" sz="quarter" idx="11"/>
          </p:nvPr>
        </p:nvSpPr>
        <p:spPr>
          <a:xfrm>
            <a:off x="6155823" y="6356350"/>
            <a:ext cx="1808712" cy="365125"/>
          </a:xfrm>
        </p:spPr>
        <p:txBody>
          <a:bodyPr rtlCol="0"/>
          <a:lstStyle>
            <a:lvl1pPr algn="l">
              <a:defRPr sz="900"/>
            </a:lvl1pPr>
          </a:lstStyle>
          <a:p>
            <a:pPr rtl="0"/>
            <a:r>
              <a:rPr lang="ru-RU" noProof="0"/>
              <a:t>Набор слайдов для презентации</a:t>
            </a:r>
          </a:p>
        </p:txBody>
      </p:sp>
      <p:sp>
        <p:nvSpPr>
          <p:cNvPr id="7" name="Номер слайда 6">
            <a:extLst>
              <a:ext uri="{FF2B5EF4-FFF2-40B4-BE49-F238E27FC236}">
                <a16:creationId xmlns:a16="http://schemas.microsoft.com/office/drawing/2014/main" id="{4162BD04-8F01-472A-9456-4702A2218BB5}"/>
              </a:ext>
            </a:extLst>
          </p:cNvPr>
          <p:cNvSpPr>
            <a:spLocks noGrp="1"/>
          </p:cNvSpPr>
          <p:nvPr>
            <p:ph type="sldNum" sz="quarter" idx="12"/>
          </p:nvPr>
        </p:nvSpPr>
        <p:spPr>
          <a:xfrm>
            <a:off x="10810874" y="6356350"/>
            <a:ext cx="542925" cy="365125"/>
          </a:xfrm>
        </p:spPr>
        <p:txBody>
          <a:bodyPr rtlCol="0"/>
          <a:lstStyle>
            <a:lvl1pPr>
              <a:defRPr sz="900"/>
            </a:lvl1pPr>
          </a:lstStyle>
          <a:p>
            <a:pPr rtl="0"/>
            <a:fld id="{B5CEABB6-07DC-46E8-9B57-56EC44A396E5}" type="slidenum">
              <a:rPr lang="ru-RU" noProof="0" smtClean="0"/>
              <a:t>‹#›</a:t>
            </a:fld>
            <a:endParaRPr lang="ru-RU" noProof="0"/>
          </a:p>
        </p:txBody>
      </p:sp>
    </p:spTree>
    <p:extLst>
      <p:ext uri="{BB962C8B-B14F-4D97-AF65-F5344CB8AC3E}">
        <p14:creationId xmlns:p14="http://schemas.microsoft.com/office/powerpoint/2010/main" val="30528123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Содержимое с 3 столбцами">
    <p:bg>
      <p:bgPr>
        <a:solidFill>
          <a:schemeClr val="accent2"/>
        </a:solidFill>
        <a:effectLst/>
      </p:bgPr>
    </p:bg>
    <p:spTree>
      <p:nvGrpSpPr>
        <p:cNvPr id="1" name=""/>
        <p:cNvGrpSpPr/>
        <p:nvPr/>
      </p:nvGrpSpPr>
      <p:grpSpPr>
        <a:xfrm>
          <a:off x="0" y="0"/>
          <a:ext cx="0" cy="0"/>
          <a:chOff x="0" y="0"/>
          <a:chExt cx="0" cy="0"/>
        </a:xfrm>
      </p:grpSpPr>
      <p:sp>
        <p:nvSpPr>
          <p:cNvPr id="14" name="Заголовок 1">
            <a:extLst>
              <a:ext uri="{FF2B5EF4-FFF2-40B4-BE49-F238E27FC236}">
                <a16:creationId xmlns:a16="http://schemas.microsoft.com/office/drawing/2014/main" id="{42ACEF30-0520-40B3-A1F1-F3D2530563D6}"/>
              </a:ext>
            </a:extLst>
          </p:cNvPr>
          <p:cNvSpPr>
            <a:spLocks noGrp="1"/>
          </p:cNvSpPr>
          <p:nvPr>
            <p:ph type="title" hasCustomPrompt="1"/>
          </p:nvPr>
        </p:nvSpPr>
        <p:spPr>
          <a:xfrm>
            <a:off x="1885156" y="892177"/>
            <a:ext cx="8421688" cy="1325563"/>
          </a:xfrm>
        </p:spPr>
        <p:txBody>
          <a:bodyPr rtlCol="0">
            <a:normAutofit/>
          </a:bodyPr>
          <a:lstStyle>
            <a:lvl1pPr algn="ctr">
              <a:defRPr lang="en-US" sz="2800" kern="1200" spc="150" baseline="0" dirty="0">
                <a:solidFill>
                  <a:schemeClr val="tx1">
                    <a:lumMod val="75000"/>
                    <a:lumOff val="25000"/>
                  </a:schemeClr>
                </a:solidFill>
                <a:latin typeface="Arial" panose="020B0604020202020204" pitchFamily="34" charset="0"/>
                <a:ea typeface="+mj-ea"/>
                <a:cs typeface="+mj-cs"/>
              </a:defRPr>
            </a:lvl1pPr>
          </a:lstStyle>
          <a:p>
            <a:pPr rtl="0"/>
            <a:r>
              <a:rPr lang="ru-RU" noProof="0"/>
              <a:t>ЩЕЛКНИТЕ, ЧТОБЫ ИЗМЕНИТЬ СТИЛЬ ЗАГОЛОВКА НА ОБРАЗЦЕ СЛАЙДА</a:t>
            </a:r>
          </a:p>
        </p:txBody>
      </p:sp>
      <p:sp>
        <p:nvSpPr>
          <p:cNvPr id="15" name="Текст 15">
            <a:extLst>
              <a:ext uri="{FF2B5EF4-FFF2-40B4-BE49-F238E27FC236}">
                <a16:creationId xmlns:a16="http://schemas.microsoft.com/office/drawing/2014/main" id="{A1FB681F-A94D-4BF8-8290-0811E98D49D4}"/>
              </a:ext>
            </a:extLst>
          </p:cNvPr>
          <p:cNvSpPr>
            <a:spLocks noGrp="1"/>
          </p:cNvSpPr>
          <p:nvPr>
            <p:ph type="body" sz="quarter" idx="13" hasCustomPrompt="1"/>
          </p:nvPr>
        </p:nvSpPr>
        <p:spPr>
          <a:xfrm>
            <a:off x="1485900" y="2563123"/>
            <a:ext cx="4031945" cy="365125"/>
          </a:xfrm>
        </p:spPr>
        <p:txBody>
          <a:bodyPr rtlCol="0">
            <a:normAutofit/>
          </a:bodyPr>
          <a:lstStyle>
            <a:lvl1pPr marL="0" indent="0" algn="ctr">
              <a:buNone/>
              <a:defRPr lang="en-US" sz="2000" kern="1200" spc="150" baseline="0" dirty="0">
                <a:solidFill>
                  <a:schemeClr val="tx1">
                    <a:lumMod val="75000"/>
                    <a:lumOff val="25000"/>
                  </a:schemeClr>
                </a:solidFill>
                <a:latin typeface="Arial" panose="020B0604020202020204" pitchFamily="34" charset="0"/>
                <a:ea typeface="+mj-ea"/>
                <a:cs typeface="+mj-cs"/>
              </a:defRPr>
            </a:lvl1pPr>
          </a:lstStyle>
          <a:p>
            <a:pPr lvl="0" rtl="0"/>
            <a:r>
              <a:rPr lang="ru-RU" noProof="0"/>
              <a:t>ЩЕЛКНИТЕ, ЧТОБЫ ДОБАВИТЬ ПОДЗАГОЛОВОК</a:t>
            </a:r>
          </a:p>
        </p:txBody>
      </p:sp>
      <p:sp>
        <p:nvSpPr>
          <p:cNvPr id="17" name="Текст 18">
            <a:extLst>
              <a:ext uri="{FF2B5EF4-FFF2-40B4-BE49-F238E27FC236}">
                <a16:creationId xmlns:a16="http://schemas.microsoft.com/office/drawing/2014/main" id="{61E8C129-EF62-46A8-97F3-3CB5D014FBDD}"/>
              </a:ext>
            </a:extLst>
          </p:cNvPr>
          <p:cNvSpPr>
            <a:spLocks noGrp="1"/>
          </p:cNvSpPr>
          <p:nvPr>
            <p:ph type="body" sz="quarter" idx="15" hasCustomPrompt="1"/>
          </p:nvPr>
        </p:nvSpPr>
        <p:spPr>
          <a:xfrm>
            <a:off x="1485664" y="3070348"/>
            <a:ext cx="4031030" cy="1057308"/>
          </a:xfrm>
        </p:spPr>
        <p:txBody>
          <a:bodyPr rtlCol="0">
            <a:normAutofit/>
          </a:bodyPr>
          <a:lstStyle>
            <a:lvl1pPr marL="0" indent="0" algn="ctr">
              <a:lnSpc>
                <a:spcPct val="100000"/>
              </a:lnSpc>
              <a:buFont typeface="Arial" panose="020B0604020202020204" pitchFamily="34" charset="0"/>
              <a:buNone/>
              <a:defRPr sz="1400">
                <a:solidFill>
                  <a:schemeClr val="tx1">
                    <a:lumMod val="75000"/>
                    <a:lumOff val="25000"/>
                  </a:schemeClr>
                </a:solidFill>
              </a:defRPr>
            </a:lvl1pPr>
          </a:lstStyle>
          <a:p>
            <a:pPr lvl="0" rtl="0"/>
            <a:r>
              <a:rPr lang="ru-RU" noProof="0"/>
              <a:t>Текст слайда</a:t>
            </a:r>
          </a:p>
        </p:txBody>
      </p:sp>
      <p:sp>
        <p:nvSpPr>
          <p:cNvPr id="31" name="Текст 15">
            <a:extLst>
              <a:ext uri="{FF2B5EF4-FFF2-40B4-BE49-F238E27FC236}">
                <a16:creationId xmlns:a16="http://schemas.microsoft.com/office/drawing/2014/main" id="{87DD41A9-B6B3-48D9-A3A6-831B39C9158C}"/>
              </a:ext>
            </a:extLst>
          </p:cNvPr>
          <p:cNvSpPr>
            <a:spLocks noGrp="1"/>
          </p:cNvSpPr>
          <p:nvPr>
            <p:ph type="body" sz="quarter" idx="16" hasCustomPrompt="1"/>
          </p:nvPr>
        </p:nvSpPr>
        <p:spPr>
          <a:xfrm>
            <a:off x="6673004" y="2563123"/>
            <a:ext cx="4031945" cy="365125"/>
          </a:xfrm>
        </p:spPr>
        <p:txBody>
          <a:bodyPr rtlCol="0">
            <a:normAutofit/>
          </a:bodyPr>
          <a:lstStyle>
            <a:lvl1pPr marL="0" indent="0" algn="ctr">
              <a:buNone/>
              <a:defRPr lang="en-US" sz="2000" kern="1200" spc="150" baseline="0" dirty="0">
                <a:solidFill>
                  <a:schemeClr val="tx1">
                    <a:lumMod val="75000"/>
                    <a:lumOff val="25000"/>
                  </a:schemeClr>
                </a:solidFill>
                <a:latin typeface="Arial" panose="020B0604020202020204" pitchFamily="34" charset="0"/>
                <a:ea typeface="+mj-ea"/>
                <a:cs typeface="+mj-cs"/>
              </a:defRPr>
            </a:lvl1pPr>
          </a:lstStyle>
          <a:p>
            <a:pPr marL="0" lvl="0" indent="0" algn="l" defTabSz="914400" rtl="0" eaLnBrk="1" latinLnBrk="0" hangingPunct="1">
              <a:lnSpc>
                <a:spcPct val="90000"/>
              </a:lnSpc>
              <a:spcBef>
                <a:spcPts val="1000"/>
              </a:spcBef>
              <a:buFont typeface="Arial" panose="020B0604020202020204" pitchFamily="34" charset="0"/>
              <a:buNone/>
            </a:pPr>
            <a:r>
              <a:rPr lang="ru-RU" noProof="0"/>
              <a:t>ЩЕЛКНИТЕ, ЧТОБЫ ДОБАВИТЬ ПОДЗАГОЛОВОК</a:t>
            </a:r>
          </a:p>
        </p:txBody>
      </p:sp>
      <p:sp>
        <p:nvSpPr>
          <p:cNvPr id="32" name="Текст 18">
            <a:extLst>
              <a:ext uri="{FF2B5EF4-FFF2-40B4-BE49-F238E27FC236}">
                <a16:creationId xmlns:a16="http://schemas.microsoft.com/office/drawing/2014/main" id="{FB791E68-EDF5-4CC2-8774-A27AEF1D25E6}"/>
              </a:ext>
            </a:extLst>
          </p:cNvPr>
          <p:cNvSpPr>
            <a:spLocks noGrp="1"/>
          </p:cNvSpPr>
          <p:nvPr>
            <p:ph type="body" sz="quarter" idx="17" hasCustomPrompt="1"/>
          </p:nvPr>
        </p:nvSpPr>
        <p:spPr>
          <a:xfrm>
            <a:off x="6673143" y="3070348"/>
            <a:ext cx="4031030" cy="1057308"/>
          </a:xfrm>
        </p:spPr>
        <p:txBody>
          <a:bodyPr rtlCol="0">
            <a:normAutofit/>
          </a:bodyPr>
          <a:lstStyle>
            <a:lvl1pPr marL="0" indent="0" algn="ctr">
              <a:lnSpc>
                <a:spcPct val="100000"/>
              </a:lnSpc>
              <a:buFont typeface="Arial" panose="020B0604020202020204" pitchFamily="34" charset="0"/>
              <a:buNone/>
              <a:defRPr sz="1400">
                <a:solidFill>
                  <a:schemeClr val="tx1">
                    <a:lumMod val="75000"/>
                    <a:lumOff val="25000"/>
                  </a:schemeClr>
                </a:solidFill>
              </a:defRPr>
            </a:lvl1pPr>
          </a:lstStyle>
          <a:p>
            <a:pPr lvl="0" rtl="0"/>
            <a:r>
              <a:rPr lang="ru-RU" noProof="0"/>
              <a:t>Текст слайда</a:t>
            </a:r>
          </a:p>
        </p:txBody>
      </p:sp>
      <p:sp>
        <p:nvSpPr>
          <p:cNvPr id="33" name="Текст 15">
            <a:extLst>
              <a:ext uri="{FF2B5EF4-FFF2-40B4-BE49-F238E27FC236}">
                <a16:creationId xmlns:a16="http://schemas.microsoft.com/office/drawing/2014/main" id="{AA224F82-7E0C-4EBF-97D3-132481DBCDA9}"/>
              </a:ext>
            </a:extLst>
          </p:cNvPr>
          <p:cNvSpPr>
            <a:spLocks noGrp="1"/>
          </p:cNvSpPr>
          <p:nvPr>
            <p:ph type="body" sz="quarter" idx="18" hasCustomPrompt="1"/>
          </p:nvPr>
        </p:nvSpPr>
        <p:spPr>
          <a:xfrm>
            <a:off x="1485899" y="4319431"/>
            <a:ext cx="4031945" cy="365125"/>
          </a:xfrm>
        </p:spPr>
        <p:txBody>
          <a:bodyPr rtlCol="0">
            <a:normAutofit/>
          </a:bodyPr>
          <a:lstStyle>
            <a:lvl1pPr marL="0" indent="0" algn="ctr">
              <a:buNone/>
              <a:defRPr lang="en-US" sz="2000" kern="1200" spc="150" baseline="0" dirty="0">
                <a:solidFill>
                  <a:schemeClr val="tx1">
                    <a:lumMod val="75000"/>
                    <a:lumOff val="25000"/>
                  </a:schemeClr>
                </a:solidFill>
                <a:latin typeface="Arial" panose="020B0604020202020204" pitchFamily="34" charset="0"/>
                <a:ea typeface="+mj-ea"/>
                <a:cs typeface="+mj-cs"/>
              </a:defRPr>
            </a:lvl1pPr>
          </a:lstStyle>
          <a:p>
            <a:pPr marL="0" lvl="0" indent="0" algn="l" defTabSz="914400" rtl="0" eaLnBrk="1" latinLnBrk="0" hangingPunct="1">
              <a:lnSpc>
                <a:spcPct val="90000"/>
              </a:lnSpc>
              <a:spcBef>
                <a:spcPts val="1000"/>
              </a:spcBef>
              <a:buFont typeface="Arial" panose="020B0604020202020204" pitchFamily="34" charset="0"/>
              <a:buNone/>
            </a:pPr>
            <a:r>
              <a:rPr lang="ru-RU" noProof="0"/>
              <a:t>ЩЕЛКНИТЕ, ЧТОБЫ ДОБАВИТЬ ПОДЗАГОЛОВОК</a:t>
            </a:r>
          </a:p>
        </p:txBody>
      </p:sp>
      <p:sp>
        <p:nvSpPr>
          <p:cNvPr id="34" name="Текст 18">
            <a:extLst>
              <a:ext uri="{FF2B5EF4-FFF2-40B4-BE49-F238E27FC236}">
                <a16:creationId xmlns:a16="http://schemas.microsoft.com/office/drawing/2014/main" id="{699D24C6-4AFB-4222-8E0C-4D11CD9C0FF7}"/>
              </a:ext>
            </a:extLst>
          </p:cNvPr>
          <p:cNvSpPr>
            <a:spLocks noGrp="1"/>
          </p:cNvSpPr>
          <p:nvPr>
            <p:ph type="body" sz="quarter" idx="19" hasCustomPrompt="1"/>
          </p:nvPr>
        </p:nvSpPr>
        <p:spPr>
          <a:xfrm>
            <a:off x="1486412" y="4826656"/>
            <a:ext cx="4031030" cy="1057308"/>
          </a:xfrm>
        </p:spPr>
        <p:txBody>
          <a:bodyPr rtlCol="0">
            <a:normAutofit/>
          </a:bodyPr>
          <a:lstStyle>
            <a:lvl1pPr marL="0" indent="0" algn="ctr">
              <a:lnSpc>
                <a:spcPct val="100000"/>
              </a:lnSpc>
              <a:buFont typeface="Arial" panose="020B0604020202020204" pitchFamily="34" charset="0"/>
              <a:buNone/>
              <a:defRPr sz="1400">
                <a:solidFill>
                  <a:schemeClr val="tx1">
                    <a:lumMod val="75000"/>
                    <a:lumOff val="25000"/>
                  </a:schemeClr>
                </a:solidFill>
              </a:defRPr>
            </a:lvl1pPr>
          </a:lstStyle>
          <a:p>
            <a:pPr lvl="0" rtl="0"/>
            <a:r>
              <a:rPr lang="ru-RU" noProof="0"/>
              <a:t>Текст слайда</a:t>
            </a:r>
          </a:p>
        </p:txBody>
      </p:sp>
      <p:sp>
        <p:nvSpPr>
          <p:cNvPr id="12" name="Текст 15">
            <a:extLst>
              <a:ext uri="{FF2B5EF4-FFF2-40B4-BE49-F238E27FC236}">
                <a16:creationId xmlns:a16="http://schemas.microsoft.com/office/drawing/2014/main" id="{3B05E19C-DF33-4515-AC52-F95850810EC1}"/>
              </a:ext>
            </a:extLst>
          </p:cNvPr>
          <p:cNvSpPr>
            <a:spLocks noGrp="1"/>
          </p:cNvSpPr>
          <p:nvPr>
            <p:ph type="body" sz="quarter" idx="23" hasCustomPrompt="1"/>
          </p:nvPr>
        </p:nvSpPr>
        <p:spPr>
          <a:xfrm>
            <a:off x="6672630" y="4319431"/>
            <a:ext cx="4031945" cy="365125"/>
          </a:xfrm>
        </p:spPr>
        <p:txBody>
          <a:bodyPr rtlCol="0">
            <a:normAutofit/>
          </a:bodyPr>
          <a:lstStyle>
            <a:lvl1pPr marL="0" indent="0" algn="ctr">
              <a:buNone/>
              <a:defRPr lang="en-US" sz="2000" kern="1200" spc="150" baseline="0" dirty="0">
                <a:solidFill>
                  <a:schemeClr val="tx1">
                    <a:lumMod val="75000"/>
                    <a:lumOff val="25000"/>
                  </a:schemeClr>
                </a:solidFill>
                <a:latin typeface="Arial" panose="020B0604020202020204" pitchFamily="34" charset="0"/>
                <a:ea typeface="+mj-ea"/>
                <a:cs typeface="+mj-cs"/>
              </a:defRPr>
            </a:lvl1pPr>
          </a:lstStyle>
          <a:p>
            <a:pPr marL="0" lvl="0" indent="0" algn="l" defTabSz="914400" rtl="0" eaLnBrk="1" latinLnBrk="0" hangingPunct="1">
              <a:lnSpc>
                <a:spcPct val="90000"/>
              </a:lnSpc>
              <a:spcBef>
                <a:spcPts val="1000"/>
              </a:spcBef>
              <a:buFont typeface="Arial" panose="020B0604020202020204" pitchFamily="34" charset="0"/>
              <a:buNone/>
            </a:pPr>
            <a:r>
              <a:rPr lang="ru-RU" noProof="0"/>
              <a:t>ЩЕЛКНИТЕ, ЧТОБЫ ДОБАВИТЬ ПОДЗАГОЛОВОК</a:t>
            </a:r>
          </a:p>
        </p:txBody>
      </p:sp>
      <p:sp>
        <p:nvSpPr>
          <p:cNvPr id="13" name="Текст 18">
            <a:extLst>
              <a:ext uri="{FF2B5EF4-FFF2-40B4-BE49-F238E27FC236}">
                <a16:creationId xmlns:a16="http://schemas.microsoft.com/office/drawing/2014/main" id="{C0EBC62D-442C-45D3-B66B-C6578FBB3370}"/>
              </a:ext>
            </a:extLst>
          </p:cNvPr>
          <p:cNvSpPr>
            <a:spLocks noGrp="1"/>
          </p:cNvSpPr>
          <p:nvPr>
            <p:ph type="body" sz="quarter" idx="24" hasCustomPrompt="1"/>
          </p:nvPr>
        </p:nvSpPr>
        <p:spPr>
          <a:xfrm>
            <a:off x="6673143" y="4826656"/>
            <a:ext cx="4031030" cy="1057308"/>
          </a:xfrm>
        </p:spPr>
        <p:txBody>
          <a:bodyPr rtlCol="0">
            <a:normAutofit/>
          </a:bodyPr>
          <a:lstStyle>
            <a:lvl1pPr marL="0" indent="0" algn="ctr">
              <a:lnSpc>
                <a:spcPct val="100000"/>
              </a:lnSpc>
              <a:buFont typeface="Arial" panose="020B0604020202020204" pitchFamily="34" charset="0"/>
              <a:buNone/>
              <a:defRPr sz="1400">
                <a:solidFill>
                  <a:schemeClr val="tx1">
                    <a:lumMod val="75000"/>
                    <a:lumOff val="25000"/>
                  </a:schemeClr>
                </a:solidFill>
              </a:defRPr>
            </a:lvl1pPr>
          </a:lstStyle>
          <a:p>
            <a:pPr lvl="0" rtl="0"/>
            <a:r>
              <a:rPr lang="ru-RU" noProof="0"/>
              <a:t>Текст слайда</a:t>
            </a:r>
          </a:p>
        </p:txBody>
      </p:sp>
      <p:sp>
        <p:nvSpPr>
          <p:cNvPr id="3" name="Дата 2">
            <a:extLst>
              <a:ext uri="{FF2B5EF4-FFF2-40B4-BE49-F238E27FC236}">
                <a16:creationId xmlns:a16="http://schemas.microsoft.com/office/drawing/2014/main" id="{98EC90C5-A811-4E5C-ADD1-A89DB4E94DAA}"/>
              </a:ext>
            </a:extLst>
          </p:cNvPr>
          <p:cNvSpPr>
            <a:spLocks noGrp="1"/>
          </p:cNvSpPr>
          <p:nvPr>
            <p:ph type="dt" sz="half" idx="20"/>
          </p:nvPr>
        </p:nvSpPr>
        <p:spPr/>
        <p:txBody>
          <a:bodyPr rtlCol="0"/>
          <a:lstStyle/>
          <a:p>
            <a:pPr rtl="0"/>
            <a:r>
              <a:rPr lang="ru-RU" noProof="0"/>
              <a:t>20ГГ</a:t>
            </a:r>
          </a:p>
        </p:txBody>
      </p:sp>
      <p:sp>
        <p:nvSpPr>
          <p:cNvPr id="4" name="Нижний колонтитул 3">
            <a:extLst>
              <a:ext uri="{FF2B5EF4-FFF2-40B4-BE49-F238E27FC236}">
                <a16:creationId xmlns:a16="http://schemas.microsoft.com/office/drawing/2014/main" id="{3356B621-AE19-45D3-B25F-23256C242DDD}"/>
              </a:ext>
            </a:extLst>
          </p:cNvPr>
          <p:cNvSpPr>
            <a:spLocks noGrp="1"/>
          </p:cNvSpPr>
          <p:nvPr>
            <p:ph type="ftr" sz="quarter" idx="21"/>
          </p:nvPr>
        </p:nvSpPr>
        <p:spPr/>
        <p:txBody>
          <a:bodyPr rtlCol="0"/>
          <a:lstStyle/>
          <a:p>
            <a:pPr rtl="0"/>
            <a:r>
              <a:rPr lang="ru-RU" noProof="0"/>
              <a:t>Набор слайдов для презентации</a:t>
            </a:r>
          </a:p>
        </p:txBody>
      </p:sp>
      <p:sp>
        <p:nvSpPr>
          <p:cNvPr id="5" name="Номер слайда 4">
            <a:extLst>
              <a:ext uri="{FF2B5EF4-FFF2-40B4-BE49-F238E27FC236}">
                <a16:creationId xmlns:a16="http://schemas.microsoft.com/office/drawing/2014/main" id="{158BDCB2-D8C3-4571-8154-76BEA9AE41A8}"/>
              </a:ext>
            </a:extLst>
          </p:cNvPr>
          <p:cNvSpPr>
            <a:spLocks noGrp="1"/>
          </p:cNvSpPr>
          <p:nvPr>
            <p:ph type="sldNum" sz="quarter" idx="22"/>
          </p:nvPr>
        </p:nvSpPr>
        <p:spPr/>
        <p:txBody>
          <a:bodyPr rtlCol="0"/>
          <a:lstStyle/>
          <a:p>
            <a:pPr rtl="0"/>
            <a:fld id="{B5CEABB6-07DC-46E8-9B57-56EC44A396E5}" type="slidenum">
              <a:rPr lang="ru-RU" noProof="0" smtClean="0"/>
              <a:t>‹#›</a:t>
            </a:fld>
            <a:endParaRPr lang="ru-RU" noProof="0"/>
          </a:p>
        </p:txBody>
      </p:sp>
      <p:cxnSp>
        <p:nvCxnSpPr>
          <p:cNvPr id="2" name="Прямая соединительная линия 1">
            <a:extLst>
              <a:ext uri="{FF2B5EF4-FFF2-40B4-BE49-F238E27FC236}">
                <a16:creationId xmlns:a16="http://schemas.microsoft.com/office/drawing/2014/main" id="{9298DCF7-7DC1-4618-8133-F63847B0AFE2}"/>
              </a:ext>
              <a:ext uri="{C183D7F6-B498-43B3-948B-1728B52AA6E4}">
                <adec:decorative xmlns:adec="http://schemas.microsoft.com/office/drawing/2017/decorative" val="1"/>
              </a:ext>
            </a:extLst>
          </p:cNvPr>
          <p:cNvCxnSpPr>
            <a:cxnSpLocks/>
          </p:cNvCxnSpPr>
          <p:nvPr userDrawn="1"/>
        </p:nvCxnSpPr>
        <p:spPr>
          <a:xfrm>
            <a:off x="8688388" y="0"/>
            <a:ext cx="3503612" cy="2352957"/>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Прямая соединительная линия 5">
            <a:extLst>
              <a:ext uri="{FF2B5EF4-FFF2-40B4-BE49-F238E27FC236}">
                <a16:creationId xmlns:a16="http://schemas.microsoft.com/office/drawing/2014/main" id="{653A6567-233D-4A3B-B52B-DE7E5E35A175}"/>
              </a:ext>
              <a:ext uri="{C183D7F6-B498-43B3-948B-1728B52AA6E4}">
                <adec:decorative xmlns:adec="http://schemas.microsoft.com/office/drawing/2017/decorative" val="1"/>
              </a:ext>
            </a:extLst>
          </p:cNvPr>
          <p:cNvCxnSpPr>
            <a:cxnSpLocks/>
          </p:cNvCxnSpPr>
          <p:nvPr userDrawn="1"/>
        </p:nvCxnSpPr>
        <p:spPr>
          <a:xfrm>
            <a:off x="9720943" y="0"/>
            <a:ext cx="2471057" cy="2699032"/>
          </a:xfrm>
          <a:prstGeom prst="line">
            <a:avLst/>
          </a:prstGeom>
        </p:spPr>
        <p:style>
          <a:lnRef idx="1">
            <a:schemeClr val="accent1"/>
          </a:lnRef>
          <a:fillRef idx="0">
            <a:schemeClr val="accent1"/>
          </a:fillRef>
          <a:effectRef idx="0">
            <a:schemeClr val="accent1"/>
          </a:effectRef>
          <a:fontRef idx="minor">
            <a:schemeClr val="tx1"/>
          </a:fontRef>
        </p:style>
      </p:cxnSp>
      <p:pic>
        <p:nvPicPr>
          <p:cNvPr id="7" name="Графический объект 6">
            <a:extLst>
              <a:ext uri="{FF2B5EF4-FFF2-40B4-BE49-F238E27FC236}">
                <a16:creationId xmlns:a16="http://schemas.microsoft.com/office/drawing/2014/main" id="{64D564EB-CA78-42C6-AD76-3C4E7B3AEA8D}"/>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473953"/>
            <a:ext cx="2057400" cy="1647825"/>
          </a:xfrm>
          <a:prstGeom prst="rect">
            <a:avLst/>
          </a:prstGeom>
        </p:spPr>
      </p:pic>
      <p:pic>
        <p:nvPicPr>
          <p:cNvPr id="8" name="Графический объект 7">
            <a:extLst>
              <a:ext uri="{FF2B5EF4-FFF2-40B4-BE49-F238E27FC236}">
                <a16:creationId xmlns:a16="http://schemas.microsoft.com/office/drawing/2014/main" id="{1CFFBB3A-BDCF-4878-8D04-E8BB9A050E71}"/>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1049000" y="5180889"/>
            <a:ext cx="1143000" cy="914400"/>
          </a:xfrm>
          <a:prstGeom prst="rect">
            <a:avLst/>
          </a:prstGeom>
        </p:spPr>
      </p:pic>
    </p:spTree>
    <p:extLst>
      <p:ext uri="{BB962C8B-B14F-4D97-AF65-F5344CB8AC3E}">
        <p14:creationId xmlns:p14="http://schemas.microsoft.com/office/powerpoint/2010/main" val="2501487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Содержимое с 2 столбцами">
    <p:bg>
      <p:bgPr>
        <a:solidFill>
          <a:schemeClr val="bg1"/>
        </a:solidFill>
        <a:effectLst/>
      </p:bgPr>
    </p:bg>
    <p:spTree>
      <p:nvGrpSpPr>
        <p:cNvPr id="1" name=""/>
        <p:cNvGrpSpPr/>
        <p:nvPr/>
      </p:nvGrpSpPr>
      <p:grpSpPr>
        <a:xfrm>
          <a:off x="0" y="0"/>
          <a:ext cx="0" cy="0"/>
          <a:chOff x="0" y="0"/>
          <a:chExt cx="0" cy="0"/>
        </a:xfrm>
      </p:grpSpPr>
      <p:sp>
        <p:nvSpPr>
          <p:cNvPr id="14" name="Заголовок 1">
            <a:extLst>
              <a:ext uri="{FF2B5EF4-FFF2-40B4-BE49-F238E27FC236}">
                <a16:creationId xmlns:a16="http://schemas.microsoft.com/office/drawing/2014/main" id="{42ACEF30-0520-40B3-A1F1-F3D2530563D6}"/>
              </a:ext>
            </a:extLst>
          </p:cNvPr>
          <p:cNvSpPr>
            <a:spLocks noGrp="1"/>
          </p:cNvSpPr>
          <p:nvPr>
            <p:ph type="title" hasCustomPrompt="1"/>
          </p:nvPr>
        </p:nvSpPr>
        <p:spPr>
          <a:xfrm>
            <a:off x="1508760" y="4156405"/>
            <a:ext cx="3139440" cy="1325563"/>
          </a:xfrm>
        </p:spPr>
        <p:txBody>
          <a:bodyPr rtlCol="0" anchor="b">
            <a:normAutofit/>
          </a:bodyPr>
          <a:lstStyle>
            <a:lvl1pPr algn="l">
              <a:defRPr lang="en-US" sz="2800" kern="1200" spc="150" baseline="0" dirty="0">
                <a:solidFill>
                  <a:schemeClr val="tx1">
                    <a:lumMod val="75000"/>
                    <a:lumOff val="25000"/>
                  </a:schemeClr>
                </a:solidFill>
                <a:latin typeface="Arial" panose="020B0604020202020204" pitchFamily="34" charset="0"/>
                <a:ea typeface="+mj-ea"/>
                <a:cs typeface="+mj-cs"/>
              </a:defRPr>
            </a:lvl1pPr>
          </a:lstStyle>
          <a:p>
            <a:pPr rtl="0"/>
            <a:r>
              <a:rPr lang="ru-RU" noProof="0"/>
              <a:t>ЩЕЛКНИТЕ, ЧТОБЫ ИЗМЕНИТЬ СТИЛЬ ЗАГОЛОВКА НА ОБРАЗЦЕ СЛАЙДА</a:t>
            </a:r>
          </a:p>
        </p:txBody>
      </p:sp>
      <p:sp>
        <p:nvSpPr>
          <p:cNvPr id="15" name="Текст 15">
            <a:extLst>
              <a:ext uri="{FF2B5EF4-FFF2-40B4-BE49-F238E27FC236}">
                <a16:creationId xmlns:a16="http://schemas.microsoft.com/office/drawing/2014/main" id="{A1FB681F-A94D-4BF8-8290-0811E98D49D4}"/>
              </a:ext>
            </a:extLst>
          </p:cNvPr>
          <p:cNvSpPr>
            <a:spLocks noGrp="1"/>
          </p:cNvSpPr>
          <p:nvPr>
            <p:ph type="body" sz="quarter" idx="13" hasCustomPrompt="1"/>
          </p:nvPr>
        </p:nvSpPr>
        <p:spPr>
          <a:xfrm>
            <a:off x="5922254" y="1530635"/>
            <a:ext cx="5433204" cy="365125"/>
          </a:xfrm>
        </p:spPr>
        <p:txBody>
          <a:bodyPr rtlCol="0">
            <a:normAutofit/>
          </a:bodyPr>
          <a:lstStyle>
            <a:lvl1pPr marL="0" indent="0">
              <a:buNone/>
              <a:defRPr lang="en-US" sz="2000" kern="1200" spc="150" baseline="0" dirty="0">
                <a:solidFill>
                  <a:schemeClr val="tx1">
                    <a:lumMod val="75000"/>
                    <a:lumOff val="25000"/>
                  </a:schemeClr>
                </a:solidFill>
                <a:latin typeface="Arial" panose="020B0604020202020204" pitchFamily="34" charset="0"/>
                <a:ea typeface="+mj-ea"/>
                <a:cs typeface="+mj-cs"/>
              </a:defRPr>
            </a:lvl1pPr>
          </a:lstStyle>
          <a:p>
            <a:pPr lvl="0" rtl="0"/>
            <a:r>
              <a:rPr lang="ru-RU" noProof="0"/>
              <a:t>ЩЕЛКНИТЕ, ЧТОБЫ ДОБАВИТЬ ПОДЗАГОЛОВОК</a:t>
            </a:r>
          </a:p>
        </p:txBody>
      </p:sp>
      <p:sp>
        <p:nvSpPr>
          <p:cNvPr id="17" name="Текст 18">
            <a:extLst>
              <a:ext uri="{FF2B5EF4-FFF2-40B4-BE49-F238E27FC236}">
                <a16:creationId xmlns:a16="http://schemas.microsoft.com/office/drawing/2014/main" id="{61E8C129-EF62-46A8-97F3-3CB5D014FBDD}"/>
              </a:ext>
            </a:extLst>
          </p:cNvPr>
          <p:cNvSpPr>
            <a:spLocks noGrp="1"/>
          </p:cNvSpPr>
          <p:nvPr>
            <p:ph type="body" sz="quarter" idx="15" hasCustomPrompt="1"/>
          </p:nvPr>
        </p:nvSpPr>
        <p:spPr>
          <a:xfrm>
            <a:off x="5921828" y="1860060"/>
            <a:ext cx="5431971" cy="557950"/>
          </a:xfrm>
        </p:spPr>
        <p:txBody>
          <a:bodyPr rtlCol="0">
            <a:normAutofit/>
          </a:bodyPr>
          <a:lstStyle>
            <a:lvl1pPr marL="0" indent="0">
              <a:lnSpc>
                <a:spcPct val="100000"/>
              </a:lnSpc>
              <a:buFont typeface="Arial" panose="020B0604020202020204" pitchFamily="34" charset="0"/>
              <a:buNone/>
              <a:defRPr sz="1400">
                <a:solidFill>
                  <a:schemeClr val="tx1">
                    <a:lumMod val="75000"/>
                    <a:lumOff val="25000"/>
                  </a:schemeClr>
                </a:solidFill>
              </a:defRPr>
            </a:lvl1pPr>
          </a:lstStyle>
          <a:p>
            <a:pPr lvl="0" rtl="0"/>
            <a:r>
              <a:rPr lang="ru-RU" noProof="0"/>
              <a:t>Текст слайда</a:t>
            </a:r>
          </a:p>
        </p:txBody>
      </p:sp>
      <p:sp>
        <p:nvSpPr>
          <p:cNvPr id="16" name="Текст 15">
            <a:extLst>
              <a:ext uri="{FF2B5EF4-FFF2-40B4-BE49-F238E27FC236}">
                <a16:creationId xmlns:a16="http://schemas.microsoft.com/office/drawing/2014/main" id="{07D6A00C-D56B-4E8B-B992-7DA51D3C7261}"/>
              </a:ext>
            </a:extLst>
          </p:cNvPr>
          <p:cNvSpPr>
            <a:spLocks noGrp="1"/>
          </p:cNvSpPr>
          <p:nvPr>
            <p:ph type="body" sz="quarter" idx="23" hasCustomPrompt="1"/>
          </p:nvPr>
        </p:nvSpPr>
        <p:spPr>
          <a:xfrm>
            <a:off x="5922254" y="2630431"/>
            <a:ext cx="5433204" cy="365125"/>
          </a:xfrm>
        </p:spPr>
        <p:txBody>
          <a:bodyPr rtlCol="0">
            <a:normAutofit/>
          </a:bodyPr>
          <a:lstStyle>
            <a:lvl1pPr marL="0" indent="0">
              <a:buNone/>
              <a:defRPr lang="en-US" sz="2000" kern="1200" spc="150" baseline="0" dirty="0">
                <a:solidFill>
                  <a:schemeClr val="tx1">
                    <a:lumMod val="75000"/>
                    <a:lumOff val="25000"/>
                  </a:schemeClr>
                </a:solidFill>
                <a:latin typeface="Arial" panose="020B0604020202020204" pitchFamily="34" charset="0"/>
                <a:ea typeface="+mj-ea"/>
                <a:cs typeface="+mj-cs"/>
              </a:defRPr>
            </a:lvl1pPr>
          </a:lstStyle>
          <a:p>
            <a:pPr lvl="0" rtl="0"/>
            <a:r>
              <a:rPr lang="ru-RU" noProof="0"/>
              <a:t>ЩЕЛКНИТЕ, ЧТОБЫ ДОБАВИТЬ ПОДЗАГОЛОВОК</a:t>
            </a:r>
          </a:p>
        </p:txBody>
      </p:sp>
      <p:sp>
        <p:nvSpPr>
          <p:cNvPr id="18" name="Текст 18">
            <a:extLst>
              <a:ext uri="{FF2B5EF4-FFF2-40B4-BE49-F238E27FC236}">
                <a16:creationId xmlns:a16="http://schemas.microsoft.com/office/drawing/2014/main" id="{DA90DA32-7E6A-4713-BDC9-73910E2A0E68}"/>
              </a:ext>
            </a:extLst>
          </p:cNvPr>
          <p:cNvSpPr>
            <a:spLocks noGrp="1"/>
          </p:cNvSpPr>
          <p:nvPr>
            <p:ph type="body" sz="quarter" idx="24" hasCustomPrompt="1"/>
          </p:nvPr>
        </p:nvSpPr>
        <p:spPr>
          <a:xfrm>
            <a:off x="5921828" y="2959856"/>
            <a:ext cx="5431971" cy="557950"/>
          </a:xfrm>
        </p:spPr>
        <p:txBody>
          <a:bodyPr rtlCol="0">
            <a:normAutofit/>
          </a:bodyPr>
          <a:lstStyle>
            <a:lvl1pPr marL="0" indent="0">
              <a:lnSpc>
                <a:spcPct val="100000"/>
              </a:lnSpc>
              <a:buFont typeface="Arial" panose="020B0604020202020204" pitchFamily="34" charset="0"/>
              <a:buNone/>
              <a:defRPr sz="1400">
                <a:solidFill>
                  <a:schemeClr val="tx1">
                    <a:lumMod val="75000"/>
                    <a:lumOff val="25000"/>
                  </a:schemeClr>
                </a:solidFill>
              </a:defRPr>
            </a:lvl1pPr>
          </a:lstStyle>
          <a:p>
            <a:pPr lvl="0" rtl="0"/>
            <a:r>
              <a:rPr lang="ru-RU" noProof="0"/>
              <a:t>Текст слайда</a:t>
            </a:r>
          </a:p>
        </p:txBody>
      </p:sp>
      <p:sp>
        <p:nvSpPr>
          <p:cNvPr id="19" name="Текст 15">
            <a:extLst>
              <a:ext uri="{FF2B5EF4-FFF2-40B4-BE49-F238E27FC236}">
                <a16:creationId xmlns:a16="http://schemas.microsoft.com/office/drawing/2014/main" id="{D7E57261-C874-4DFD-AF7D-F9EC50B3BFD0}"/>
              </a:ext>
            </a:extLst>
          </p:cNvPr>
          <p:cNvSpPr>
            <a:spLocks noGrp="1"/>
          </p:cNvSpPr>
          <p:nvPr>
            <p:ph type="body" sz="quarter" idx="25" hasCustomPrompt="1"/>
          </p:nvPr>
        </p:nvSpPr>
        <p:spPr>
          <a:xfrm>
            <a:off x="5922254" y="3730227"/>
            <a:ext cx="5433204" cy="365125"/>
          </a:xfrm>
        </p:spPr>
        <p:txBody>
          <a:bodyPr rtlCol="0">
            <a:normAutofit/>
          </a:bodyPr>
          <a:lstStyle>
            <a:lvl1pPr marL="0" indent="0">
              <a:buNone/>
              <a:defRPr lang="en-US" sz="2000" kern="1200" spc="150" baseline="0" dirty="0">
                <a:solidFill>
                  <a:schemeClr val="tx1">
                    <a:lumMod val="75000"/>
                    <a:lumOff val="25000"/>
                  </a:schemeClr>
                </a:solidFill>
                <a:latin typeface="Arial" panose="020B0604020202020204" pitchFamily="34" charset="0"/>
                <a:ea typeface="+mj-ea"/>
                <a:cs typeface="+mj-cs"/>
              </a:defRPr>
            </a:lvl1pPr>
          </a:lstStyle>
          <a:p>
            <a:pPr lvl="0" rtl="0"/>
            <a:r>
              <a:rPr lang="ru-RU" noProof="0"/>
              <a:t>ЩЕЛКНИТЕ, ЧТОБЫ ДОБАВИТЬ ПОДЗАГОЛОВОК</a:t>
            </a:r>
          </a:p>
        </p:txBody>
      </p:sp>
      <p:sp>
        <p:nvSpPr>
          <p:cNvPr id="20" name="Текст 18">
            <a:extLst>
              <a:ext uri="{FF2B5EF4-FFF2-40B4-BE49-F238E27FC236}">
                <a16:creationId xmlns:a16="http://schemas.microsoft.com/office/drawing/2014/main" id="{843F77CE-098F-4777-8C30-5CEE7954D140}"/>
              </a:ext>
            </a:extLst>
          </p:cNvPr>
          <p:cNvSpPr>
            <a:spLocks noGrp="1"/>
          </p:cNvSpPr>
          <p:nvPr>
            <p:ph type="body" sz="quarter" idx="26" hasCustomPrompt="1"/>
          </p:nvPr>
        </p:nvSpPr>
        <p:spPr>
          <a:xfrm>
            <a:off x="5921828" y="4059652"/>
            <a:ext cx="5431971" cy="557950"/>
          </a:xfrm>
        </p:spPr>
        <p:txBody>
          <a:bodyPr rtlCol="0">
            <a:normAutofit/>
          </a:bodyPr>
          <a:lstStyle>
            <a:lvl1pPr marL="0" indent="0">
              <a:lnSpc>
                <a:spcPct val="100000"/>
              </a:lnSpc>
              <a:buFont typeface="Arial" panose="020B0604020202020204" pitchFamily="34" charset="0"/>
              <a:buNone/>
              <a:defRPr sz="1400">
                <a:solidFill>
                  <a:schemeClr val="tx1">
                    <a:lumMod val="75000"/>
                    <a:lumOff val="25000"/>
                  </a:schemeClr>
                </a:solidFill>
              </a:defRPr>
            </a:lvl1pPr>
          </a:lstStyle>
          <a:p>
            <a:pPr lvl="0" rtl="0"/>
            <a:r>
              <a:rPr lang="ru-RU" noProof="0"/>
              <a:t>Текст слайда</a:t>
            </a:r>
          </a:p>
        </p:txBody>
      </p:sp>
      <p:sp>
        <p:nvSpPr>
          <p:cNvPr id="23" name="Текст 15">
            <a:extLst>
              <a:ext uri="{FF2B5EF4-FFF2-40B4-BE49-F238E27FC236}">
                <a16:creationId xmlns:a16="http://schemas.microsoft.com/office/drawing/2014/main" id="{4CAE269A-B6AB-42A6-9575-6057FA25A29E}"/>
              </a:ext>
            </a:extLst>
          </p:cNvPr>
          <p:cNvSpPr>
            <a:spLocks noGrp="1"/>
          </p:cNvSpPr>
          <p:nvPr>
            <p:ph type="body" sz="quarter" idx="27" hasCustomPrompt="1"/>
          </p:nvPr>
        </p:nvSpPr>
        <p:spPr>
          <a:xfrm>
            <a:off x="5920106" y="4830024"/>
            <a:ext cx="5433204" cy="365125"/>
          </a:xfrm>
        </p:spPr>
        <p:txBody>
          <a:bodyPr rtlCol="0">
            <a:normAutofit/>
          </a:bodyPr>
          <a:lstStyle>
            <a:lvl1pPr marL="0" indent="0">
              <a:buNone/>
              <a:defRPr lang="en-US" sz="2000" kern="1200" spc="150" baseline="0" dirty="0">
                <a:solidFill>
                  <a:schemeClr val="tx1">
                    <a:lumMod val="75000"/>
                    <a:lumOff val="25000"/>
                  </a:schemeClr>
                </a:solidFill>
                <a:latin typeface="Arial" panose="020B0604020202020204" pitchFamily="34" charset="0"/>
                <a:ea typeface="+mj-ea"/>
                <a:cs typeface="+mj-cs"/>
              </a:defRPr>
            </a:lvl1pPr>
          </a:lstStyle>
          <a:p>
            <a:pPr lvl="0" rtl="0"/>
            <a:r>
              <a:rPr lang="ru-RU" noProof="0"/>
              <a:t>ЩЕЛКНИТЕ, ЧТОБЫ ДОБАВИТЬ ПОДЗАГОЛОВОК</a:t>
            </a:r>
          </a:p>
        </p:txBody>
      </p:sp>
      <p:sp>
        <p:nvSpPr>
          <p:cNvPr id="24" name="Текст 18">
            <a:extLst>
              <a:ext uri="{FF2B5EF4-FFF2-40B4-BE49-F238E27FC236}">
                <a16:creationId xmlns:a16="http://schemas.microsoft.com/office/drawing/2014/main" id="{46866A49-A3A8-4869-961C-EB41F6BC7843}"/>
              </a:ext>
            </a:extLst>
          </p:cNvPr>
          <p:cNvSpPr>
            <a:spLocks noGrp="1"/>
          </p:cNvSpPr>
          <p:nvPr>
            <p:ph type="body" sz="quarter" idx="28" hasCustomPrompt="1"/>
          </p:nvPr>
        </p:nvSpPr>
        <p:spPr>
          <a:xfrm>
            <a:off x="5919680" y="5159449"/>
            <a:ext cx="5431971" cy="557950"/>
          </a:xfrm>
        </p:spPr>
        <p:txBody>
          <a:bodyPr rtlCol="0">
            <a:normAutofit/>
          </a:bodyPr>
          <a:lstStyle>
            <a:lvl1pPr marL="0" indent="0">
              <a:lnSpc>
                <a:spcPct val="100000"/>
              </a:lnSpc>
              <a:buFont typeface="Arial" panose="020B0604020202020204" pitchFamily="34" charset="0"/>
              <a:buNone/>
              <a:defRPr sz="1400">
                <a:solidFill>
                  <a:schemeClr val="tx1">
                    <a:lumMod val="75000"/>
                    <a:lumOff val="25000"/>
                  </a:schemeClr>
                </a:solidFill>
              </a:defRPr>
            </a:lvl1pPr>
          </a:lstStyle>
          <a:p>
            <a:pPr lvl="0" rtl="0"/>
            <a:r>
              <a:rPr lang="ru-RU" noProof="0"/>
              <a:t>Текст слайда</a:t>
            </a:r>
          </a:p>
        </p:txBody>
      </p:sp>
      <p:sp>
        <p:nvSpPr>
          <p:cNvPr id="3" name="Дата 2">
            <a:extLst>
              <a:ext uri="{FF2B5EF4-FFF2-40B4-BE49-F238E27FC236}">
                <a16:creationId xmlns:a16="http://schemas.microsoft.com/office/drawing/2014/main" id="{98EC90C5-A811-4E5C-ADD1-A89DB4E94DAA}"/>
              </a:ext>
            </a:extLst>
          </p:cNvPr>
          <p:cNvSpPr>
            <a:spLocks noGrp="1"/>
          </p:cNvSpPr>
          <p:nvPr>
            <p:ph type="dt" sz="half" idx="20"/>
          </p:nvPr>
        </p:nvSpPr>
        <p:spPr>
          <a:xfrm>
            <a:off x="5919680" y="6356350"/>
            <a:ext cx="947516" cy="365125"/>
          </a:xfrm>
        </p:spPr>
        <p:txBody>
          <a:bodyPr rtlCol="0"/>
          <a:lstStyle>
            <a:lvl1pPr>
              <a:defRPr sz="900"/>
            </a:lvl1pPr>
          </a:lstStyle>
          <a:p>
            <a:pPr rtl="0"/>
            <a:r>
              <a:rPr lang="ru-RU" noProof="0"/>
              <a:t>20ГГ</a:t>
            </a:r>
          </a:p>
        </p:txBody>
      </p:sp>
      <p:sp>
        <p:nvSpPr>
          <p:cNvPr id="4" name="Нижний колонтитул 3">
            <a:extLst>
              <a:ext uri="{FF2B5EF4-FFF2-40B4-BE49-F238E27FC236}">
                <a16:creationId xmlns:a16="http://schemas.microsoft.com/office/drawing/2014/main" id="{3356B621-AE19-45D3-B25F-23256C242DDD}"/>
              </a:ext>
            </a:extLst>
          </p:cNvPr>
          <p:cNvSpPr>
            <a:spLocks noGrp="1"/>
          </p:cNvSpPr>
          <p:nvPr>
            <p:ph type="ftr" sz="quarter" idx="21"/>
          </p:nvPr>
        </p:nvSpPr>
        <p:spPr>
          <a:xfrm>
            <a:off x="7161955" y="6356350"/>
            <a:ext cx="3243942" cy="365125"/>
          </a:xfrm>
        </p:spPr>
        <p:txBody>
          <a:bodyPr rtlCol="0"/>
          <a:lstStyle>
            <a:lvl1pPr>
              <a:defRPr sz="900"/>
            </a:lvl1pPr>
          </a:lstStyle>
          <a:p>
            <a:pPr rtl="0"/>
            <a:r>
              <a:rPr lang="ru-RU" noProof="0"/>
              <a:t>Набор слайдов для презентации</a:t>
            </a:r>
          </a:p>
        </p:txBody>
      </p:sp>
      <p:sp>
        <p:nvSpPr>
          <p:cNvPr id="5" name="Номер слайда 4">
            <a:extLst>
              <a:ext uri="{FF2B5EF4-FFF2-40B4-BE49-F238E27FC236}">
                <a16:creationId xmlns:a16="http://schemas.microsoft.com/office/drawing/2014/main" id="{158BDCB2-D8C3-4571-8154-76BEA9AE41A8}"/>
              </a:ext>
            </a:extLst>
          </p:cNvPr>
          <p:cNvSpPr>
            <a:spLocks noGrp="1"/>
          </p:cNvSpPr>
          <p:nvPr>
            <p:ph type="sldNum" sz="quarter" idx="22"/>
          </p:nvPr>
        </p:nvSpPr>
        <p:spPr>
          <a:xfrm>
            <a:off x="10700656" y="6356350"/>
            <a:ext cx="653143" cy="365125"/>
          </a:xfrm>
        </p:spPr>
        <p:txBody>
          <a:bodyPr rtlCol="0"/>
          <a:lstStyle>
            <a:lvl1pPr>
              <a:defRPr sz="900"/>
            </a:lvl1pPr>
          </a:lstStyle>
          <a:p>
            <a:pPr rtl="0"/>
            <a:fld id="{B5CEABB6-07DC-46E8-9B57-56EC44A396E5}" type="slidenum">
              <a:rPr lang="ru-RU" noProof="0" smtClean="0"/>
              <a:pPr/>
              <a:t>‹#›</a:t>
            </a:fld>
            <a:endParaRPr lang="ru-RU" noProof="0"/>
          </a:p>
        </p:txBody>
      </p:sp>
      <p:pic>
        <p:nvPicPr>
          <p:cNvPr id="2" name="Графический объект 1">
            <a:extLst>
              <a:ext uri="{FF2B5EF4-FFF2-40B4-BE49-F238E27FC236}">
                <a16:creationId xmlns:a16="http://schemas.microsoft.com/office/drawing/2014/main" id="{6D8D9106-8780-461D-9091-E074B0A3C956}"/>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39434" t="20278" b="22673"/>
          <a:stretch/>
        </p:blipFill>
        <p:spPr>
          <a:xfrm>
            <a:off x="-4696" y="-1"/>
            <a:ext cx="4896735" cy="4385949"/>
          </a:xfrm>
          <a:prstGeom prst="rect">
            <a:avLst/>
          </a:prstGeom>
        </p:spPr>
      </p:pic>
    </p:spTree>
    <p:extLst>
      <p:ext uri="{BB962C8B-B14F-4D97-AF65-F5344CB8AC3E}">
        <p14:creationId xmlns:p14="http://schemas.microsoft.com/office/powerpoint/2010/main" val="30619504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Вступление">
    <p:bg>
      <p:bgPr>
        <a:solidFill>
          <a:schemeClr val="accent1"/>
        </a:soli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3A3821F-4537-4AE7-8829-C2E3AE60F6E1}"/>
              </a:ext>
            </a:extLst>
          </p:cNvPr>
          <p:cNvSpPr>
            <a:spLocks noGrp="1"/>
          </p:cNvSpPr>
          <p:nvPr>
            <p:ph type="title" hasCustomPrompt="1"/>
          </p:nvPr>
        </p:nvSpPr>
        <p:spPr>
          <a:xfrm>
            <a:off x="1362075" y="1671639"/>
            <a:ext cx="5111750" cy="1204912"/>
          </a:xfrm>
        </p:spPr>
        <p:txBody>
          <a:bodyPr rtlCol="0" anchor="b">
            <a:normAutofit/>
          </a:bodyPr>
          <a:lstStyle>
            <a:lvl1pPr>
              <a:defRPr lang="en-US" sz="2800" kern="1200" spc="150" baseline="0" dirty="0">
                <a:solidFill>
                  <a:schemeClr val="tx1">
                    <a:lumMod val="75000"/>
                    <a:lumOff val="25000"/>
                  </a:schemeClr>
                </a:solidFill>
                <a:latin typeface="Arial" panose="020B0604020202020204" pitchFamily="34" charset="0"/>
                <a:ea typeface="+mj-ea"/>
                <a:cs typeface="+mj-cs"/>
              </a:defRPr>
            </a:lvl1pPr>
          </a:lstStyle>
          <a:p>
            <a:pPr rtl="0"/>
            <a:r>
              <a:rPr lang="ru-RU" noProof="0"/>
              <a:t>ОБРАЗЕЦ ЗАГОЛОВКА</a:t>
            </a:r>
          </a:p>
        </p:txBody>
      </p:sp>
      <p:sp>
        <p:nvSpPr>
          <p:cNvPr id="3" name="Текст 2">
            <a:extLst>
              <a:ext uri="{FF2B5EF4-FFF2-40B4-BE49-F238E27FC236}">
                <a16:creationId xmlns:a16="http://schemas.microsoft.com/office/drawing/2014/main" id="{92FD4279-EA62-4397-878A-73F4948DB176}"/>
              </a:ext>
            </a:extLst>
          </p:cNvPr>
          <p:cNvSpPr>
            <a:spLocks noGrp="1"/>
          </p:cNvSpPr>
          <p:nvPr>
            <p:ph type="body" idx="1" hasCustomPrompt="1"/>
          </p:nvPr>
        </p:nvSpPr>
        <p:spPr>
          <a:xfrm>
            <a:off x="1362075" y="3660774"/>
            <a:ext cx="5111750" cy="1525588"/>
          </a:xfrm>
        </p:spPr>
        <p:txBody>
          <a:bodyPr rtlCol="0">
            <a:normAutofit/>
          </a:bodyPr>
          <a:lstStyle>
            <a:lvl1pPr marL="0" indent="0">
              <a:lnSpc>
                <a:spcPct val="100000"/>
              </a:lnSpc>
              <a:buNone/>
              <a:defRPr sz="1400" spc="50" baseline="0">
                <a:solidFill>
                  <a:schemeClr val="tx1">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ru-RU" noProof="0"/>
              <a:t>Щелкните, чтобы изменить стили текста образца слайда</a:t>
            </a:r>
          </a:p>
        </p:txBody>
      </p:sp>
      <p:cxnSp>
        <p:nvCxnSpPr>
          <p:cNvPr id="14" name="Прямая соединительная линия 13">
            <a:extLst>
              <a:ext uri="{FF2B5EF4-FFF2-40B4-BE49-F238E27FC236}">
                <a16:creationId xmlns:a16="http://schemas.microsoft.com/office/drawing/2014/main" id="{49FBD260-5143-4B12-B9F8-33E48D548909}"/>
              </a:ext>
            </a:extLst>
          </p:cNvPr>
          <p:cNvCxnSpPr/>
          <p:nvPr/>
        </p:nvCxnSpPr>
        <p:spPr>
          <a:xfrm>
            <a:off x="9096375" y="1497012"/>
            <a:ext cx="3095625" cy="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 name="Прямая соединительная линия 22">
            <a:extLst>
              <a:ext uri="{FF2B5EF4-FFF2-40B4-BE49-F238E27FC236}">
                <a16:creationId xmlns:a16="http://schemas.microsoft.com/office/drawing/2014/main" id="{D87F08D6-2CA7-4A5A-BE34-07113DCA535D}"/>
              </a:ext>
            </a:extLst>
          </p:cNvPr>
          <p:cNvCxnSpPr/>
          <p:nvPr/>
        </p:nvCxnSpPr>
        <p:spPr>
          <a:xfrm flipH="1">
            <a:off x="6953250" y="-25401"/>
            <a:ext cx="3790950" cy="6902451"/>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9" name="Дата 6">
            <a:extLst>
              <a:ext uri="{FF2B5EF4-FFF2-40B4-BE49-F238E27FC236}">
                <a16:creationId xmlns:a16="http://schemas.microsoft.com/office/drawing/2014/main" id="{70146B66-4F07-44BE-8AAB-48EA5170DA81}"/>
              </a:ext>
            </a:extLst>
          </p:cNvPr>
          <p:cNvSpPr>
            <a:spLocks noGrp="1"/>
          </p:cNvSpPr>
          <p:nvPr>
            <p:ph type="dt" sz="half" idx="10"/>
          </p:nvPr>
        </p:nvSpPr>
        <p:spPr>
          <a:xfrm>
            <a:off x="838200" y="6356350"/>
            <a:ext cx="2743200" cy="365125"/>
          </a:xfrm>
        </p:spPr>
        <p:txBody>
          <a:bodyPr rtlCol="0"/>
          <a:lstStyle>
            <a:lvl1pPr>
              <a:defRPr sz="900"/>
            </a:lvl1pPr>
          </a:lstStyle>
          <a:p>
            <a:pPr rtl="0"/>
            <a:r>
              <a:rPr lang="ru-RU" noProof="0"/>
              <a:t>20ГГ</a:t>
            </a:r>
          </a:p>
        </p:txBody>
      </p:sp>
      <p:sp>
        <p:nvSpPr>
          <p:cNvPr id="10" name="Нижний колонтитул 7">
            <a:extLst>
              <a:ext uri="{FF2B5EF4-FFF2-40B4-BE49-F238E27FC236}">
                <a16:creationId xmlns:a16="http://schemas.microsoft.com/office/drawing/2014/main" id="{3A927BE5-2F4C-4EBD-9093-C4ED6E3025B1}"/>
              </a:ext>
            </a:extLst>
          </p:cNvPr>
          <p:cNvSpPr>
            <a:spLocks noGrp="1"/>
          </p:cNvSpPr>
          <p:nvPr>
            <p:ph type="ftr" sz="quarter" idx="11"/>
          </p:nvPr>
        </p:nvSpPr>
        <p:spPr>
          <a:xfrm>
            <a:off x="5224463" y="6356350"/>
            <a:ext cx="1743075" cy="365125"/>
          </a:xfrm>
        </p:spPr>
        <p:txBody>
          <a:bodyPr rtlCol="0"/>
          <a:lstStyle>
            <a:lvl1pPr>
              <a:defRPr sz="900"/>
            </a:lvl1pPr>
          </a:lstStyle>
          <a:p>
            <a:pPr rtl="0"/>
            <a:r>
              <a:rPr lang="ru-RU" noProof="0"/>
              <a:t>Набор слайдов для презентации</a:t>
            </a:r>
          </a:p>
        </p:txBody>
      </p:sp>
      <p:sp>
        <p:nvSpPr>
          <p:cNvPr id="11" name="Номер слайда 8">
            <a:extLst>
              <a:ext uri="{FF2B5EF4-FFF2-40B4-BE49-F238E27FC236}">
                <a16:creationId xmlns:a16="http://schemas.microsoft.com/office/drawing/2014/main" id="{C4C1336B-CF5E-42FF-80E8-7D33A2D64E17}"/>
              </a:ext>
            </a:extLst>
          </p:cNvPr>
          <p:cNvSpPr>
            <a:spLocks noGrp="1"/>
          </p:cNvSpPr>
          <p:nvPr>
            <p:ph type="sldNum" sz="quarter" idx="12"/>
          </p:nvPr>
        </p:nvSpPr>
        <p:spPr>
          <a:xfrm>
            <a:off x="8610600" y="6356350"/>
            <a:ext cx="2743200" cy="365125"/>
          </a:xfrm>
        </p:spPr>
        <p:txBody>
          <a:bodyPr rtlCol="0"/>
          <a:lstStyle>
            <a:lvl1pPr>
              <a:defRPr sz="900"/>
            </a:lvl1pPr>
          </a:lstStyle>
          <a:p>
            <a:pPr rtl="0"/>
            <a:fld id="{B5CEABB6-07DC-46E8-9B57-56EC44A396E5}" type="slidenum">
              <a:rPr lang="ru-RU" noProof="0" smtClean="0"/>
              <a:t>‹#›</a:t>
            </a:fld>
            <a:endParaRPr lang="ru-RU" noProof="0"/>
          </a:p>
        </p:txBody>
      </p:sp>
    </p:spTree>
    <p:extLst>
      <p:ext uri="{BB962C8B-B14F-4D97-AF65-F5344CB8AC3E}">
        <p14:creationId xmlns:p14="http://schemas.microsoft.com/office/powerpoint/2010/main" val="1293278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Разрыв раздела">
    <p:bg>
      <p:bgPr>
        <a:solidFill>
          <a:schemeClr val="accent2"/>
        </a:soli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6991350" y="2571235"/>
            <a:ext cx="4179570" cy="1715531"/>
          </a:xfrm>
        </p:spPr>
        <p:txBody>
          <a:bodyPr rtlCol="0" anchor="ctr">
            <a:noAutofit/>
          </a:bodyPr>
          <a:lstStyle>
            <a:lvl1pPr algn="l">
              <a:defRPr sz="3600" spc="150" baseline="0">
                <a:solidFill>
                  <a:schemeClr val="tx1">
                    <a:lumMod val="75000"/>
                    <a:lumOff val="25000"/>
                  </a:schemeClr>
                </a:solidFill>
              </a:defRPr>
            </a:lvl1pPr>
          </a:lstStyle>
          <a:p>
            <a:pPr rtl="0"/>
            <a:r>
              <a:rPr lang="ru-RU" noProof="0"/>
              <a:t>ЩЕЛКНИТЕ, ЧТОБЫ ИЗМЕНИТЬ СТИЛЬ ЗАГОЛОВКА НА ОБРАЗЦЕ СЛАЙДА</a:t>
            </a:r>
          </a:p>
        </p:txBody>
      </p:sp>
      <p:pic>
        <p:nvPicPr>
          <p:cNvPr id="5" name="Графический объект 4">
            <a:extLst>
              <a:ext uri="{FF2B5EF4-FFF2-40B4-BE49-F238E27FC236}">
                <a16:creationId xmlns:a16="http://schemas.microsoft.com/office/drawing/2014/main" id="{F05D2CCB-CCFC-4A8A-ADA9-C1E4D13B968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828675"/>
            <a:ext cx="5876925" cy="5200650"/>
          </a:xfrm>
          <a:prstGeom prst="rect">
            <a:avLst/>
          </a:prstGeom>
        </p:spPr>
      </p:pic>
    </p:spTree>
    <p:extLst>
      <p:ext uri="{BB962C8B-B14F-4D97-AF65-F5344CB8AC3E}">
        <p14:creationId xmlns:p14="http://schemas.microsoft.com/office/powerpoint/2010/main" val="32286688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Цитата">
    <p:spTree>
      <p:nvGrpSpPr>
        <p:cNvPr id="1" name=""/>
        <p:cNvGrpSpPr/>
        <p:nvPr/>
      </p:nvGrpSpPr>
      <p:grpSpPr>
        <a:xfrm>
          <a:off x="0" y="0"/>
          <a:ext cx="0" cy="0"/>
          <a:chOff x="0" y="0"/>
          <a:chExt cx="0" cy="0"/>
        </a:xfrm>
      </p:grpSpPr>
      <p:pic>
        <p:nvPicPr>
          <p:cNvPr id="7" name="Графический объект 6">
            <a:extLst>
              <a:ext uri="{FF2B5EF4-FFF2-40B4-BE49-F238E27FC236}">
                <a16:creationId xmlns:a16="http://schemas.microsoft.com/office/drawing/2014/main" id="{AEE644D4-F9A4-4237-BD5C-4B97ABA9337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0"/>
            <a:ext cx="5581650" cy="6858000"/>
          </a:xfrm>
          <a:prstGeom prst="rect">
            <a:avLst/>
          </a:prstGeom>
        </p:spPr>
      </p:pic>
      <p:sp>
        <p:nvSpPr>
          <p:cNvPr id="2" name="Заголовок 1">
            <a:extLst>
              <a:ext uri="{FF2B5EF4-FFF2-40B4-BE49-F238E27FC236}">
                <a16:creationId xmlns:a16="http://schemas.microsoft.com/office/drawing/2014/main" id="{C2FF67A8-55FA-435D-A18C-96D63D22B53E}"/>
              </a:ext>
            </a:extLst>
          </p:cNvPr>
          <p:cNvSpPr>
            <a:spLocks noGrp="1"/>
          </p:cNvSpPr>
          <p:nvPr>
            <p:ph type="title" hasCustomPrompt="1"/>
          </p:nvPr>
        </p:nvSpPr>
        <p:spPr>
          <a:xfrm>
            <a:off x="5920169" y="1152771"/>
            <a:ext cx="5431971" cy="846301"/>
          </a:xfrm>
        </p:spPr>
        <p:txBody>
          <a:bodyPr rtlCol="0" anchor="t">
            <a:normAutofit/>
          </a:bodyPr>
          <a:lstStyle>
            <a:lvl1pPr>
              <a:defRPr lang="en-US" sz="2800" kern="1200" cap="all" spc="150" baseline="0" dirty="0">
                <a:solidFill>
                  <a:schemeClr val="tx1">
                    <a:lumMod val="75000"/>
                    <a:lumOff val="25000"/>
                  </a:schemeClr>
                </a:solidFill>
                <a:latin typeface="Arial" panose="020B0604020202020204" pitchFamily="34" charset="0"/>
                <a:ea typeface="+mj-ea"/>
                <a:cs typeface="+mj-cs"/>
              </a:defRPr>
            </a:lvl1pPr>
          </a:lstStyle>
          <a:p>
            <a:pPr rtl="0"/>
            <a:r>
              <a:rPr lang="ru-RU" noProof="0"/>
              <a:t>СТИЛЬ ОБРАЗЦА ЗАГОЛОВКА</a:t>
            </a:r>
          </a:p>
        </p:txBody>
      </p:sp>
      <p:cxnSp>
        <p:nvCxnSpPr>
          <p:cNvPr id="9" name="Прямая соединительная линия 8">
            <a:extLst>
              <a:ext uri="{FF2B5EF4-FFF2-40B4-BE49-F238E27FC236}">
                <a16:creationId xmlns:a16="http://schemas.microsoft.com/office/drawing/2014/main" id="{BDAC7E4E-FE06-4E90-8107-6B543E5515ED}"/>
              </a:ext>
            </a:extLst>
          </p:cNvPr>
          <p:cNvCxnSpPr/>
          <p:nvPr/>
        </p:nvCxnSpPr>
        <p:spPr>
          <a:xfrm flipV="1">
            <a:off x="2209800" y="0"/>
            <a:ext cx="2438400" cy="685800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1" name="Текст 15">
            <a:extLst>
              <a:ext uri="{FF2B5EF4-FFF2-40B4-BE49-F238E27FC236}">
                <a16:creationId xmlns:a16="http://schemas.microsoft.com/office/drawing/2014/main" id="{3864668D-D640-4ABF-BB9A-D60176660F07}"/>
              </a:ext>
            </a:extLst>
          </p:cNvPr>
          <p:cNvSpPr>
            <a:spLocks noGrp="1"/>
          </p:cNvSpPr>
          <p:nvPr>
            <p:ph type="body" sz="quarter" idx="13" hasCustomPrompt="1"/>
          </p:nvPr>
        </p:nvSpPr>
        <p:spPr>
          <a:xfrm>
            <a:off x="5922254" y="2469515"/>
            <a:ext cx="5433204" cy="365125"/>
          </a:xfrm>
        </p:spPr>
        <p:txBody>
          <a:bodyPr rtlCol="0">
            <a:normAutofit/>
          </a:bodyPr>
          <a:lstStyle>
            <a:lvl1pPr marL="0" indent="0">
              <a:buNone/>
              <a:defRPr lang="en-US" sz="2000" kern="1200" cap="all" spc="150" baseline="0" dirty="0">
                <a:solidFill>
                  <a:schemeClr val="tx1">
                    <a:lumMod val="75000"/>
                    <a:lumOff val="25000"/>
                  </a:schemeClr>
                </a:solidFill>
                <a:latin typeface="Arial" panose="020B0604020202020204" pitchFamily="34" charset="0"/>
                <a:ea typeface="+mj-ea"/>
                <a:cs typeface="+mj-cs"/>
              </a:defRPr>
            </a:lvl1pPr>
          </a:lstStyle>
          <a:p>
            <a:pPr lvl="0" rtl="0"/>
            <a:r>
              <a:rPr lang="ru-RU" noProof="0"/>
              <a:t>ЩЕЛКНИТЕ, ЧТОБЫ ДОБАВИТЬ ПОДЗАГОЛОВОК</a:t>
            </a:r>
          </a:p>
        </p:txBody>
      </p:sp>
      <p:sp>
        <p:nvSpPr>
          <p:cNvPr id="12" name="Текст 18">
            <a:extLst>
              <a:ext uri="{FF2B5EF4-FFF2-40B4-BE49-F238E27FC236}">
                <a16:creationId xmlns:a16="http://schemas.microsoft.com/office/drawing/2014/main" id="{2E289D5A-B06B-43D4-A3CA-3B06C4D49FDD}"/>
              </a:ext>
            </a:extLst>
          </p:cNvPr>
          <p:cNvSpPr>
            <a:spLocks noGrp="1"/>
          </p:cNvSpPr>
          <p:nvPr>
            <p:ph type="body" sz="quarter" idx="15" hasCustomPrompt="1"/>
          </p:nvPr>
        </p:nvSpPr>
        <p:spPr>
          <a:xfrm>
            <a:off x="5921828" y="2798940"/>
            <a:ext cx="5431971" cy="557950"/>
          </a:xfrm>
        </p:spPr>
        <p:txBody>
          <a:bodyPr rtlCol="0">
            <a:normAutofit/>
          </a:bodyPr>
          <a:lstStyle>
            <a:lvl1pPr marL="0" indent="0">
              <a:lnSpc>
                <a:spcPct val="100000"/>
              </a:lnSpc>
              <a:buFont typeface="Arial" panose="020B0604020202020204" pitchFamily="34" charset="0"/>
              <a:buNone/>
              <a:defRPr sz="1400">
                <a:solidFill>
                  <a:schemeClr val="tx1">
                    <a:lumMod val="75000"/>
                    <a:lumOff val="25000"/>
                  </a:schemeClr>
                </a:solidFill>
              </a:defRPr>
            </a:lvl1pPr>
          </a:lstStyle>
          <a:p>
            <a:pPr lvl="0" rtl="0"/>
            <a:r>
              <a:rPr lang="ru-RU" noProof="0"/>
              <a:t>Текст слайда</a:t>
            </a:r>
          </a:p>
        </p:txBody>
      </p:sp>
      <p:sp>
        <p:nvSpPr>
          <p:cNvPr id="13" name="Текст 15">
            <a:extLst>
              <a:ext uri="{FF2B5EF4-FFF2-40B4-BE49-F238E27FC236}">
                <a16:creationId xmlns:a16="http://schemas.microsoft.com/office/drawing/2014/main" id="{1DCC2995-DE17-436D-82AE-6E107865CB79}"/>
              </a:ext>
            </a:extLst>
          </p:cNvPr>
          <p:cNvSpPr>
            <a:spLocks noGrp="1"/>
          </p:cNvSpPr>
          <p:nvPr>
            <p:ph type="body" sz="quarter" idx="23" hasCustomPrompt="1"/>
          </p:nvPr>
        </p:nvSpPr>
        <p:spPr>
          <a:xfrm>
            <a:off x="5922254" y="3569311"/>
            <a:ext cx="5433204" cy="365125"/>
          </a:xfrm>
        </p:spPr>
        <p:txBody>
          <a:bodyPr rtlCol="0">
            <a:normAutofit/>
          </a:bodyPr>
          <a:lstStyle>
            <a:lvl1pPr marL="0" indent="0">
              <a:buNone/>
              <a:defRPr lang="en-US" sz="2000" kern="1200" cap="all" spc="150" baseline="0" dirty="0">
                <a:solidFill>
                  <a:schemeClr val="tx1">
                    <a:lumMod val="75000"/>
                    <a:lumOff val="25000"/>
                  </a:schemeClr>
                </a:solidFill>
                <a:latin typeface="Arial" panose="020B0604020202020204" pitchFamily="34" charset="0"/>
                <a:ea typeface="+mj-ea"/>
                <a:cs typeface="+mj-cs"/>
              </a:defRPr>
            </a:lvl1pPr>
          </a:lstStyle>
          <a:p>
            <a:pPr lvl="0" rtl="0"/>
            <a:r>
              <a:rPr lang="ru-RU" noProof="0"/>
              <a:t>ЩЕЛКНИТЕ, ЧТОБЫ ДОБАВИТЬ ПОДЗАГОЛОВОК</a:t>
            </a:r>
          </a:p>
        </p:txBody>
      </p:sp>
      <p:sp>
        <p:nvSpPr>
          <p:cNvPr id="14" name="Текст 18">
            <a:extLst>
              <a:ext uri="{FF2B5EF4-FFF2-40B4-BE49-F238E27FC236}">
                <a16:creationId xmlns:a16="http://schemas.microsoft.com/office/drawing/2014/main" id="{C7E70A65-1FB1-4F42-854B-8213ED73F792}"/>
              </a:ext>
            </a:extLst>
          </p:cNvPr>
          <p:cNvSpPr>
            <a:spLocks noGrp="1"/>
          </p:cNvSpPr>
          <p:nvPr>
            <p:ph type="body" sz="quarter" idx="24" hasCustomPrompt="1"/>
          </p:nvPr>
        </p:nvSpPr>
        <p:spPr>
          <a:xfrm>
            <a:off x="5921828" y="3898736"/>
            <a:ext cx="5431971" cy="557950"/>
          </a:xfrm>
        </p:spPr>
        <p:txBody>
          <a:bodyPr rtlCol="0">
            <a:normAutofit/>
          </a:bodyPr>
          <a:lstStyle>
            <a:lvl1pPr marL="0" indent="0">
              <a:lnSpc>
                <a:spcPct val="100000"/>
              </a:lnSpc>
              <a:buFont typeface="Arial" panose="020B0604020202020204" pitchFamily="34" charset="0"/>
              <a:buNone/>
              <a:defRPr sz="1400">
                <a:solidFill>
                  <a:schemeClr val="tx1">
                    <a:lumMod val="75000"/>
                    <a:lumOff val="25000"/>
                  </a:schemeClr>
                </a:solidFill>
              </a:defRPr>
            </a:lvl1pPr>
          </a:lstStyle>
          <a:p>
            <a:pPr lvl="0" rtl="0"/>
            <a:r>
              <a:rPr lang="ru-RU" noProof="0"/>
              <a:t>Текст слайда</a:t>
            </a:r>
          </a:p>
        </p:txBody>
      </p:sp>
      <p:sp>
        <p:nvSpPr>
          <p:cNvPr id="15" name="Текст 15">
            <a:extLst>
              <a:ext uri="{FF2B5EF4-FFF2-40B4-BE49-F238E27FC236}">
                <a16:creationId xmlns:a16="http://schemas.microsoft.com/office/drawing/2014/main" id="{45657994-DC61-4DEB-BB2B-65DFCA997AF1}"/>
              </a:ext>
            </a:extLst>
          </p:cNvPr>
          <p:cNvSpPr>
            <a:spLocks noGrp="1"/>
          </p:cNvSpPr>
          <p:nvPr>
            <p:ph type="body" sz="quarter" idx="25" hasCustomPrompt="1"/>
          </p:nvPr>
        </p:nvSpPr>
        <p:spPr>
          <a:xfrm>
            <a:off x="5922254" y="4669107"/>
            <a:ext cx="5433204" cy="365125"/>
          </a:xfrm>
        </p:spPr>
        <p:txBody>
          <a:bodyPr rtlCol="0">
            <a:normAutofit/>
          </a:bodyPr>
          <a:lstStyle>
            <a:lvl1pPr marL="0" indent="0">
              <a:buNone/>
              <a:defRPr lang="en-US" sz="2000" kern="1200" cap="all" spc="150" baseline="0" dirty="0">
                <a:solidFill>
                  <a:schemeClr val="tx1">
                    <a:lumMod val="75000"/>
                    <a:lumOff val="25000"/>
                  </a:schemeClr>
                </a:solidFill>
                <a:latin typeface="Arial" panose="020B0604020202020204" pitchFamily="34" charset="0"/>
                <a:ea typeface="+mj-ea"/>
                <a:cs typeface="+mj-cs"/>
              </a:defRPr>
            </a:lvl1pPr>
          </a:lstStyle>
          <a:p>
            <a:pPr lvl="0" rtl="0"/>
            <a:r>
              <a:rPr lang="ru-RU" noProof="0"/>
              <a:t>ЩЕЛКНИТЕ, ЧТОБЫ ДОБАВИТЬ ПОДЗАГОЛОВОК</a:t>
            </a:r>
          </a:p>
        </p:txBody>
      </p:sp>
      <p:sp>
        <p:nvSpPr>
          <p:cNvPr id="16" name="Текст 18">
            <a:extLst>
              <a:ext uri="{FF2B5EF4-FFF2-40B4-BE49-F238E27FC236}">
                <a16:creationId xmlns:a16="http://schemas.microsoft.com/office/drawing/2014/main" id="{18397EE2-60CD-47FD-AF8F-83A5324D9D18}"/>
              </a:ext>
            </a:extLst>
          </p:cNvPr>
          <p:cNvSpPr>
            <a:spLocks noGrp="1"/>
          </p:cNvSpPr>
          <p:nvPr>
            <p:ph type="body" sz="quarter" idx="26" hasCustomPrompt="1"/>
          </p:nvPr>
        </p:nvSpPr>
        <p:spPr>
          <a:xfrm>
            <a:off x="5921828" y="4998532"/>
            <a:ext cx="5431971" cy="557950"/>
          </a:xfrm>
        </p:spPr>
        <p:txBody>
          <a:bodyPr rtlCol="0">
            <a:normAutofit/>
          </a:bodyPr>
          <a:lstStyle>
            <a:lvl1pPr marL="0" indent="0">
              <a:lnSpc>
                <a:spcPct val="100000"/>
              </a:lnSpc>
              <a:buFont typeface="Arial" panose="020B0604020202020204" pitchFamily="34" charset="0"/>
              <a:buNone/>
              <a:defRPr sz="1400">
                <a:solidFill>
                  <a:schemeClr val="tx1">
                    <a:lumMod val="75000"/>
                    <a:lumOff val="25000"/>
                  </a:schemeClr>
                </a:solidFill>
              </a:defRPr>
            </a:lvl1pPr>
          </a:lstStyle>
          <a:p>
            <a:pPr lvl="0" rtl="0"/>
            <a:r>
              <a:rPr lang="ru-RU" noProof="0"/>
              <a:t>Текст слайда</a:t>
            </a:r>
          </a:p>
        </p:txBody>
      </p:sp>
      <p:sp>
        <p:nvSpPr>
          <p:cNvPr id="17" name="Дата 2">
            <a:extLst>
              <a:ext uri="{FF2B5EF4-FFF2-40B4-BE49-F238E27FC236}">
                <a16:creationId xmlns:a16="http://schemas.microsoft.com/office/drawing/2014/main" id="{1E25EFF1-65C7-4F93-8740-46885C6BEA57}"/>
              </a:ext>
            </a:extLst>
          </p:cNvPr>
          <p:cNvSpPr>
            <a:spLocks noGrp="1"/>
          </p:cNvSpPr>
          <p:nvPr>
            <p:ph type="dt" sz="half" idx="20"/>
          </p:nvPr>
        </p:nvSpPr>
        <p:spPr>
          <a:xfrm>
            <a:off x="5919680" y="6356350"/>
            <a:ext cx="947516" cy="365125"/>
          </a:xfrm>
        </p:spPr>
        <p:txBody>
          <a:bodyPr rtlCol="0"/>
          <a:lstStyle>
            <a:lvl1pPr>
              <a:defRPr sz="900"/>
            </a:lvl1pPr>
          </a:lstStyle>
          <a:p>
            <a:pPr rtl="0"/>
            <a:r>
              <a:rPr lang="ru-RU" noProof="0"/>
              <a:t>20ГГ</a:t>
            </a:r>
          </a:p>
        </p:txBody>
      </p:sp>
      <p:sp>
        <p:nvSpPr>
          <p:cNvPr id="18" name="Нижний колонтитул 3">
            <a:extLst>
              <a:ext uri="{FF2B5EF4-FFF2-40B4-BE49-F238E27FC236}">
                <a16:creationId xmlns:a16="http://schemas.microsoft.com/office/drawing/2014/main" id="{C16D80BF-B599-4FC0-ABD5-98777872FE5F}"/>
              </a:ext>
            </a:extLst>
          </p:cNvPr>
          <p:cNvSpPr>
            <a:spLocks noGrp="1"/>
          </p:cNvSpPr>
          <p:nvPr>
            <p:ph type="ftr" sz="quarter" idx="21"/>
          </p:nvPr>
        </p:nvSpPr>
        <p:spPr>
          <a:xfrm>
            <a:off x="7161955" y="6356350"/>
            <a:ext cx="3243942" cy="365125"/>
          </a:xfrm>
        </p:spPr>
        <p:txBody>
          <a:bodyPr rtlCol="0"/>
          <a:lstStyle>
            <a:lvl1pPr>
              <a:defRPr sz="900"/>
            </a:lvl1pPr>
          </a:lstStyle>
          <a:p>
            <a:pPr rtl="0"/>
            <a:r>
              <a:rPr lang="ru-RU" noProof="0"/>
              <a:t>Набор слайдов для презентации</a:t>
            </a:r>
          </a:p>
        </p:txBody>
      </p:sp>
      <p:sp>
        <p:nvSpPr>
          <p:cNvPr id="19" name="Номер слайда 4">
            <a:extLst>
              <a:ext uri="{FF2B5EF4-FFF2-40B4-BE49-F238E27FC236}">
                <a16:creationId xmlns:a16="http://schemas.microsoft.com/office/drawing/2014/main" id="{F64421B1-FF90-4939-90BD-8206DE5036D0}"/>
              </a:ext>
            </a:extLst>
          </p:cNvPr>
          <p:cNvSpPr>
            <a:spLocks noGrp="1"/>
          </p:cNvSpPr>
          <p:nvPr>
            <p:ph type="sldNum" sz="quarter" idx="22"/>
          </p:nvPr>
        </p:nvSpPr>
        <p:spPr>
          <a:xfrm>
            <a:off x="10700656" y="6356350"/>
            <a:ext cx="653143" cy="365125"/>
          </a:xfrm>
        </p:spPr>
        <p:txBody>
          <a:bodyPr rtlCol="0"/>
          <a:lstStyle>
            <a:lvl1pPr>
              <a:defRPr sz="900"/>
            </a:lvl1pPr>
          </a:lstStyle>
          <a:p>
            <a:pPr rtl="0"/>
            <a:fld id="{B5CEABB6-07DC-46E8-9B57-56EC44A396E5}" type="slidenum">
              <a:rPr lang="ru-RU" noProof="0" smtClean="0"/>
              <a:pPr/>
              <a:t>‹#›</a:t>
            </a:fld>
            <a:endParaRPr lang="ru-RU" noProof="0"/>
          </a:p>
        </p:txBody>
      </p:sp>
    </p:spTree>
    <p:extLst>
      <p:ext uri="{BB962C8B-B14F-4D97-AF65-F5344CB8AC3E}">
        <p14:creationId xmlns:p14="http://schemas.microsoft.com/office/powerpoint/2010/main" val="2647987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Три объекта">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1CF3B5C-31C4-46BA-9FAD-72DF917A84DA}"/>
              </a:ext>
            </a:extLst>
          </p:cNvPr>
          <p:cNvSpPr>
            <a:spLocks noGrp="1"/>
          </p:cNvSpPr>
          <p:nvPr>
            <p:ph type="title" hasCustomPrompt="1"/>
          </p:nvPr>
        </p:nvSpPr>
        <p:spPr>
          <a:xfrm>
            <a:off x="1885156" y="892177"/>
            <a:ext cx="8421688" cy="1325563"/>
          </a:xfrm>
        </p:spPr>
        <p:txBody>
          <a:bodyPr rtlCol="0">
            <a:normAutofit/>
          </a:bodyPr>
          <a:lstStyle>
            <a:lvl1pPr algn="ctr">
              <a:defRPr lang="en-US" sz="2800" kern="1200" cap="all" spc="150" baseline="0" dirty="0">
                <a:solidFill>
                  <a:schemeClr val="tx1">
                    <a:lumMod val="75000"/>
                    <a:lumOff val="25000"/>
                  </a:schemeClr>
                </a:solidFill>
                <a:latin typeface="Arial" panose="020B0604020202020204" pitchFamily="34" charset="0"/>
                <a:ea typeface="+mj-ea"/>
                <a:cs typeface="+mj-cs"/>
              </a:defRPr>
            </a:lvl1pPr>
          </a:lstStyle>
          <a:p>
            <a:pPr rtl="0"/>
            <a:r>
              <a:rPr lang="ru-RU" noProof="0"/>
              <a:t>ОБРАЗЕЦ ЗАГОЛОВКА</a:t>
            </a:r>
          </a:p>
        </p:txBody>
      </p:sp>
      <p:sp>
        <p:nvSpPr>
          <p:cNvPr id="3" name="Текст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1243104" y="2776936"/>
            <a:ext cx="2882475" cy="823912"/>
          </a:xfrm>
        </p:spPr>
        <p:txBody>
          <a:bodyPr rtlCol="0" anchor="b">
            <a:noAutofit/>
          </a:bodyPr>
          <a:lstStyle>
            <a:lvl1pPr marL="0" indent="0">
              <a:buNone/>
              <a:defRPr lang="en-US" sz="2000" kern="1200" cap="all" spc="150" baseline="0" dirty="0" smtClean="0">
                <a:solidFill>
                  <a:schemeClr val="tx1">
                    <a:lumMod val="75000"/>
                    <a:lumOff val="25000"/>
                  </a:schemeClr>
                </a:solidFill>
                <a:latin typeface="Arial" panose="020B0604020202020204" pitchFamily="34" charset="0"/>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0"/>
              <a:t>ЩЕЛКНИТЕ, ЧТОБЫ ИЗМЕНИТЬ ОБРАЗЕЦ ТЕКСТА</a:t>
            </a:r>
          </a:p>
        </p:txBody>
      </p:sp>
      <p:sp>
        <p:nvSpPr>
          <p:cNvPr id="4" name="Объект 3">
            <a:extLst>
              <a:ext uri="{FF2B5EF4-FFF2-40B4-BE49-F238E27FC236}">
                <a16:creationId xmlns:a16="http://schemas.microsoft.com/office/drawing/2014/main" id="{AC9B20CF-6B91-4562-B799-0ABDAEBC0D2A}"/>
              </a:ext>
            </a:extLst>
          </p:cNvPr>
          <p:cNvSpPr>
            <a:spLocks noGrp="1"/>
          </p:cNvSpPr>
          <p:nvPr>
            <p:ph sz="half" idx="2" hasCustomPrompt="1"/>
          </p:nvPr>
        </p:nvSpPr>
        <p:spPr>
          <a:xfrm>
            <a:off x="1243104" y="3834606"/>
            <a:ext cx="2882475" cy="1997867"/>
          </a:xfrm>
        </p:spPr>
        <p:txBody>
          <a:bodyPr rtlCol="0">
            <a:normAutofit/>
          </a:bodyPr>
          <a:lstStyle>
            <a:lvl1pPr marL="0" indent="0">
              <a:lnSpc>
                <a:spcPct val="100000"/>
              </a:lnSpc>
              <a:buNone/>
              <a:defRPr sz="1400" spc="50" baseline="0">
                <a:solidFill>
                  <a:schemeClr val="tx1">
                    <a:lumMod val="75000"/>
                    <a:lumOff val="25000"/>
                  </a:schemeClr>
                </a:solidFill>
              </a:defRPr>
            </a:lvl1pPr>
            <a:lvl2pPr marL="457200" indent="0">
              <a:lnSpc>
                <a:spcPct val="100000"/>
              </a:lnSpc>
              <a:buNone/>
              <a:defRPr sz="1400" spc="50" baseline="0">
                <a:solidFill>
                  <a:schemeClr val="tx1">
                    <a:lumMod val="75000"/>
                    <a:lumOff val="25000"/>
                  </a:schemeClr>
                </a:solidFill>
              </a:defRPr>
            </a:lvl2pPr>
            <a:lvl3pPr marL="914400" indent="0">
              <a:lnSpc>
                <a:spcPct val="100000"/>
              </a:lnSpc>
              <a:buNone/>
              <a:defRPr sz="1400" spc="50" baseline="0">
                <a:solidFill>
                  <a:schemeClr val="tx1">
                    <a:lumMod val="75000"/>
                    <a:lumOff val="25000"/>
                  </a:schemeClr>
                </a:solidFill>
              </a:defRPr>
            </a:lvl3pPr>
            <a:lvl4pPr marL="1371600" indent="0">
              <a:lnSpc>
                <a:spcPct val="100000"/>
              </a:lnSpc>
              <a:buNone/>
              <a:defRPr sz="1400" spc="50" baseline="0">
                <a:solidFill>
                  <a:schemeClr val="tx1">
                    <a:lumMod val="75000"/>
                    <a:lumOff val="25000"/>
                  </a:schemeClr>
                </a:solidFill>
              </a:defRPr>
            </a:lvl4pPr>
            <a:lvl5pPr marL="1828800" indent="0">
              <a:lnSpc>
                <a:spcPct val="100000"/>
              </a:lnSpc>
              <a:buNone/>
              <a:defRPr sz="1400" spc="50" baseline="0">
                <a:solidFill>
                  <a:schemeClr val="tx1">
                    <a:lumMod val="75000"/>
                    <a:lumOff val="25000"/>
                  </a:schemeClr>
                </a:solidFill>
              </a:defRPr>
            </a:lvl5pPr>
          </a:lstStyle>
          <a:p>
            <a:pPr lvl="0" rtl="0"/>
            <a:r>
              <a:rPr lang="ru-RU" noProof="0"/>
              <a:t>Щелкните, чтобы изменить стили текста образца слайда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p>
        </p:txBody>
      </p:sp>
      <p:sp>
        <p:nvSpPr>
          <p:cNvPr id="5" name="Текст 4">
            <a:extLst>
              <a:ext uri="{FF2B5EF4-FFF2-40B4-BE49-F238E27FC236}">
                <a16:creationId xmlns:a16="http://schemas.microsoft.com/office/drawing/2014/main" id="{B374FC39-67F6-42EA-BCD1-F69AE2F0F22D}"/>
              </a:ext>
            </a:extLst>
          </p:cNvPr>
          <p:cNvSpPr>
            <a:spLocks noGrp="1"/>
          </p:cNvSpPr>
          <p:nvPr>
            <p:ph type="body" sz="quarter" idx="3" hasCustomPrompt="1"/>
          </p:nvPr>
        </p:nvSpPr>
        <p:spPr>
          <a:xfrm>
            <a:off x="4647665" y="2776936"/>
            <a:ext cx="2896671" cy="823912"/>
          </a:xfrm>
        </p:spPr>
        <p:txBody>
          <a:bodyPr rtlCol="0" anchor="b">
            <a:noAutofit/>
          </a:bodyPr>
          <a:lstStyle>
            <a:lvl1pPr marL="0" indent="0">
              <a:buNone/>
              <a:defRPr lang="en-US" sz="2000" kern="1200" cap="all" spc="150" baseline="0" dirty="0" smtClean="0">
                <a:solidFill>
                  <a:schemeClr val="tx1">
                    <a:lumMod val="75000"/>
                    <a:lumOff val="25000"/>
                  </a:schemeClr>
                </a:solidFill>
                <a:latin typeface="Arial" panose="020B0604020202020204" pitchFamily="34" charset="0"/>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000"/>
              </a:spcBef>
              <a:buFont typeface="Arial" panose="020B0604020202020204" pitchFamily="34" charset="0"/>
              <a:buNone/>
            </a:pPr>
            <a:r>
              <a:rPr lang="ru-RU" noProof="0"/>
              <a:t>ЩЕЛКНИТЕ, ЧТОБЫ ИЗМЕНИТЬ ОБРАЗЕЦ ТЕКСТА</a:t>
            </a:r>
          </a:p>
        </p:txBody>
      </p:sp>
      <p:sp>
        <p:nvSpPr>
          <p:cNvPr id="6" name="Объект 5">
            <a:extLst>
              <a:ext uri="{FF2B5EF4-FFF2-40B4-BE49-F238E27FC236}">
                <a16:creationId xmlns:a16="http://schemas.microsoft.com/office/drawing/2014/main" id="{B36EE64B-44BF-4634-97BC-5ED74C6DF280}"/>
              </a:ext>
            </a:extLst>
          </p:cNvPr>
          <p:cNvSpPr>
            <a:spLocks noGrp="1"/>
          </p:cNvSpPr>
          <p:nvPr>
            <p:ph sz="quarter" idx="4" hasCustomPrompt="1"/>
          </p:nvPr>
        </p:nvSpPr>
        <p:spPr>
          <a:xfrm>
            <a:off x="4647665" y="3834606"/>
            <a:ext cx="2896671" cy="1997867"/>
          </a:xfrm>
        </p:spPr>
        <p:txBody>
          <a:bodyPr rtlCol="0">
            <a:normAutofit/>
          </a:bodyPr>
          <a:lstStyle>
            <a:lvl1pPr marL="0" indent="0">
              <a:lnSpc>
                <a:spcPct val="100000"/>
              </a:lnSpc>
              <a:buNone/>
              <a:defRPr sz="1400" spc="50" baseline="0">
                <a:solidFill>
                  <a:schemeClr val="tx1">
                    <a:lumMod val="75000"/>
                    <a:lumOff val="25000"/>
                  </a:schemeClr>
                </a:solidFill>
              </a:defRPr>
            </a:lvl1pPr>
            <a:lvl2pPr marL="457200" indent="0">
              <a:lnSpc>
                <a:spcPct val="100000"/>
              </a:lnSpc>
              <a:buNone/>
              <a:defRPr sz="1400" spc="50" baseline="0">
                <a:solidFill>
                  <a:schemeClr val="tx1">
                    <a:lumMod val="75000"/>
                    <a:lumOff val="25000"/>
                  </a:schemeClr>
                </a:solidFill>
              </a:defRPr>
            </a:lvl2pPr>
            <a:lvl3pPr marL="914400" indent="0">
              <a:lnSpc>
                <a:spcPct val="100000"/>
              </a:lnSpc>
              <a:buNone/>
              <a:defRPr sz="1400" spc="50" baseline="0">
                <a:solidFill>
                  <a:schemeClr val="tx1">
                    <a:lumMod val="75000"/>
                    <a:lumOff val="25000"/>
                  </a:schemeClr>
                </a:solidFill>
              </a:defRPr>
            </a:lvl3pPr>
            <a:lvl4pPr marL="1371600" indent="0">
              <a:lnSpc>
                <a:spcPct val="100000"/>
              </a:lnSpc>
              <a:buNone/>
              <a:defRPr sz="1400" spc="50" baseline="0">
                <a:solidFill>
                  <a:schemeClr val="tx1">
                    <a:lumMod val="75000"/>
                    <a:lumOff val="25000"/>
                  </a:schemeClr>
                </a:solidFill>
              </a:defRPr>
            </a:lvl4pPr>
            <a:lvl5pPr marL="1828800" indent="0">
              <a:lnSpc>
                <a:spcPct val="100000"/>
              </a:lnSpc>
              <a:buNone/>
              <a:defRPr sz="1400" spc="50" baseline="0">
                <a:solidFill>
                  <a:schemeClr val="tx1">
                    <a:lumMod val="75000"/>
                    <a:lumOff val="25000"/>
                  </a:schemeClr>
                </a:solidFill>
              </a:defRPr>
            </a:lvl5pPr>
          </a:lstStyle>
          <a:p>
            <a:pPr lvl="0" rtl="0"/>
            <a:r>
              <a:rPr lang="ru-RU" noProof="0"/>
              <a:t>Щелкните, чтобы изменить стили текста образца слайда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p>
        </p:txBody>
      </p:sp>
      <p:sp>
        <p:nvSpPr>
          <p:cNvPr id="21" name="Текст 2">
            <a:extLst>
              <a:ext uri="{FF2B5EF4-FFF2-40B4-BE49-F238E27FC236}">
                <a16:creationId xmlns:a16="http://schemas.microsoft.com/office/drawing/2014/main" id="{1F60A771-8BBC-4565-AB09-402DA7CB2780}"/>
              </a:ext>
            </a:extLst>
          </p:cNvPr>
          <p:cNvSpPr>
            <a:spLocks noGrp="1"/>
          </p:cNvSpPr>
          <p:nvPr>
            <p:ph type="body" idx="13" hasCustomPrompt="1"/>
          </p:nvPr>
        </p:nvSpPr>
        <p:spPr>
          <a:xfrm>
            <a:off x="8066421" y="2776936"/>
            <a:ext cx="2882475" cy="823912"/>
          </a:xfrm>
        </p:spPr>
        <p:txBody>
          <a:bodyPr rtlCol="0" anchor="b">
            <a:noAutofit/>
          </a:bodyPr>
          <a:lstStyle>
            <a:lvl1pPr marL="0" indent="0">
              <a:buNone/>
              <a:defRPr lang="en-US" sz="2000" kern="1200" cap="all" spc="150" baseline="0" dirty="0" smtClean="0">
                <a:solidFill>
                  <a:schemeClr val="tx1">
                    <a:lumMod val="75000"/>
                    <a:lumOff val="25000"/>
                  </a:schemeClr>
                </a:solidFill>
                <a:latin typeface="Arial" panose="020B0604020202020204" pitchFamily="34" charset="0"/>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0"/>
              <a:t>ЩЕЛКНИТЕ, ЧТОБЫ ИЗМЕНИТЬ ОБРАЗЕЦ ТЕКСТА</a:t>
            </a:r>
          </a:p>
        </p:txBody>
      </p:sp>
      <p:sp>
        <p:nvSpPr>
          <p:cNvPr id="22" name="Объект 3">
            <a:extLst>
              <a:ext uri="{FF2B5EF4-FFF2-40B4-BE49-F238E27FC236}">
                <a16:creationId xmlns:a16="http://schemas.microsoft.com/office/drawing/2014/main" id="{C464A9BD-B815-4632-8F54-6EB70E48BAFF}"/>
              </a:ext>
            </a:extLst>
          </p:cNvPr>
          <p:cNvSpPr>
            <a:spLocks noGrp="1"/>
          </p:cNvSpPr>
          <p:nvPr>
            <p:ph sz="half" idx="14" hasCustomPrompt="1"/>
          </p:nvPr>
        </p:nvSpPr>
        <p:spPr>
          <a:xfrm>
            <a:off x="8066421" y="3834606"/>
            <a:ext cx="2882475" cy="1997867"/>
          </a:xfrm>
        </p:spPr>
        <p:txBody>
          <a:bodyPr rtlCol="0">
            <a:normAutofit/>
          </a:bodyPr>
          <a:lstStyle>
            <a:lvl1pPr marL="0" indent="0">
              <a:lnSpc>
                <a:spcPct val="100000"/>
              </a:lnSpc>
              <a:buNone/>
              <a:defRPr sz="1400" spc="50" baseline="0">
                <a:solidFill>
                  <a:schemeClr val="tx1">
                    <a:lumMod val="75000"/>
                    <a:lumOff val="25000"/>
                  </a:schemeClr>
                </a:solidFill>
              </a:defRPr>
            </a:lvl1pPr>
            <a:lvl2pPr marL="457200" indent="0">
              <a:lnSpc>
                <a:spcPct val="100000"/>
              </a:lnSpc>
              <a:buNone/>
              <a:defRPr sz="1400" spc="50" baseline="0">
                <a:solidFill>
                  <a:schemeClr val="tx1">
                    <a:lumMod val="75000"/>
                    <a:lumOff val="25000"/>
                  </a:schemeClr>
                </a:solidFill>
              </a:defRPr>
            </a:lvl2pPr>
            <a:lvl3pPr marL="914400" indent="0">
              <a:lnSpc>
                <a:spcPct val="100000"/>
              </a:lnSpc>
              <a:buNone/>
              <a:defRPr sz="1400" spc="50" baseline="0">
                <a:solidFill>
                  <a:schemeClr val="tx1">
                    <a:lumMod val="75000"/>
                    <a:lumOff val="25000"/>
                  </a:schemeClr>
                </a:solidFill>
              </a:defRPr>
            </a:lvl3pPr>
            <a:lvl4pPr marL="1371600" indent="0">
              <a:lnSpc>
                <a:spcPct val="100000"/>
              </a:lnSpc>
              <a:buNone/>
              <a:defRPr sz="1400" spc="50" baseline="0">
                <a:solidFill>
                  <a:schemeClr val="tx1">
                    <a:lumMod val="75000"/>
                    <a:lumOff val="25000"/>
                  </a:schemeClr>
                </a:solidFill>
              </a:defRPr>
            </a:lvl4pPr>
            <a:lvl5pPr marL="1828800" indent="0">
              <a:lnSpc>
                <a:spcPct val="100000"/>
              </a:lnSpc>
              <a:buNone/>
              <a:defRPr sz="1400" spc="50" baseline="0">
                <a:solidFill>
                  <a:schemeClr val="tx1">
                    <a:lumMod val="75000"/>
                    <a:lumOff val="25000"/>
                  </a:schemeClr>
                </a:solidFill>
              </a:defRPr>
            </a:lvl5pPr>
          </a:lstStyle>
          <a:p>
            <a:pPr lvl="0" rtl="0"/>
            <a:r>
              <a:rPr lang="ru-RU" noProof="0"/>
              <a:t>Щелкните, чтобы изменить стили текста образца слайда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p>
        </p:txBody>
      </p:sp>
      <p:sp>
        <p:nvSpPr>
          <p:cNvPr id="7" name="Дата 6">
            <a:extLst>
              <a:ext uri="{FF2B5EF4-FFF2-40B4-BE49-F238E27FC236}">
                <a16:creationId xmlns:a16="http://schemas.microsoft.com/office/drawing/2014/main" id="{F255C16C-AA88-4BBF-8040-11ECFED618E0}"/>
              </a:ext>
            </a:extLst>
          </p:cNvPr>
          <p:cNvSpPr>
            <a:spLocks noGrp="1"/>
          </p:cNvSpPr>
          <p:nvPr>
            <p:ph type="dt" sz="half" idx="10"/>
          </p:nvPr>
        </p:nvSpPr>
        <p:spPr/>
        <p:txBody>
          <a:bodyPr rtlCol="0"/>
          <a:lstStyle>
            <a:lvl1pPr>
              <a:defRPr sz="900"/>
            </a:lvl1pPr>
          </a:lstStyle>
          <a:p>
            <a:pPr rtl="0"/>
            <a:r>
              <a:rPr lang="ru-RU" noProof="0"/>
              <a:t>20ГГ</a:t>
            </a:r>
          </a:p>
        </p:txBody>
      </p:sp>
      <p:sp>
        <p:nvSpPr>
          <p:cNvPr id="8" name="Нижний колонтитул 7">
            <a:extLst>
              <a:ext uri="{FF2B5EF4-FFF2-40B4-BE49-F238E27FC236}">
                <a16:creationId xmlns:a16="http://schemas.microsoft.com/office/drawing/2014/main" id="{CBE560E3-F935-488F-8F0E-191D7B6B54B8}"/>
              </a:ext>
            </a:extLst>
          </p:cNvPr>
          <p:cNvSpPr>
            <a:spLocks noGrp="1"/>
          </p:cNvSpPr>
          <p:nvPr>
            <p:ph type="ftr" sz="quarter" idx="11"/>
          </p:nvPr>
        </p:nvSpPr>
        <p:spPr/>
        <p:txBody>
          <a:bodyPr rtlCol="0"/>
          <a:lstStyle>
            <a:lvl1pPr>
              <a:defRPr sz="900"/>
            </a:lvl1pPr>
          </a:lstStyle>
          <a:p>
            <a:pPr rtl="0"/>
            <a:r>
              <a:rPr lang="ru-RU" noProof="0"/>
              <a:t>Набор слайдов для презентации</a:t>
            </a:r>
          </a:p>
        </p:txBody>
      </p:sp>
      <p:sp>
        <p:nvSpPr>
          <p:cNvPr id="9" name="Номер слайда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rtlCol="0"/>
          <a:lstStyle>
            <a:lvl1pPr>
              <a:defRPr sz="900"/>
            </a:lvl1pPr>
          </a:lstStyle>
          <a:p>
            <a:pPr rtl="0"/>
            <a:fld id="{B5CEABB6-07DC-46E8-9B57-56EC44A396E5}" type="slidenum">
              <a:rPr lang="ru-RU" noProof="0" smtClean="0"/>
              <a:t>‹#›</a:t>
            </a:fld>
            <a:endParaRPr lang="ru-RU" noProof="0"/>
          </a:p>
        </p:txBody>
      </p:sp>
      <p:cxnSp>
        <p:nvCxnSpPr>
          <p:cNvPr id="16" name="Прямая соединительная линия 15">
            <a:extLst>
              <a:ext uri="{FF2B5EF4-FFF2-40B4-BE49-F238E27FC236}">
                <a16:creationId xmlns:a16="http://schemas.microsoft.com/office/drawing/2014/main" id="{463D7850-C2A6-43CE-BBE4-8E81A0A593BF}"/>
              </a:ext>
              <a:ext uri="{C183D7F6-B498-43B3-948B-1728B52AA6E4}">
                <adec:decorative xmlns:adec="http://schemas.microsoft.com/office/drawing/2017/decorative" val="1"/>
              </a:ext>
            </a:extLst>
          </p:cNvPr>
          <p:cNvCxnSpPr>
            <a:cxnSpLocks/>
          </p:cNvCxnSpPr>
          <p:nvPr/>
        </p:nvCxnSpPr>
        <p:spPr>
          <a:xfrm flipH="1">
            <a:off x="0" y="0"/>
            <a:ext cx="1238250" cy="3105150"/>
          </a:xfrm>
          <a:prstGeom prst="line">
            <a:avLst/>
          </a:prstGeom>
          <a:ln w="31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Прямая соединительная линия 19">
            <a:extLst>
              <a:ext uri="{FF2B5EF4-FFF2-40B4-BE49-F238E27FC236}">
                <a16:creationId xmlns:a16="http://schemas.microsoft.com/office/drawing/2014/main" id="{EBAD3E03-2E3B-440C-9105-6F9D33006D66}"/>
              </a:ext>
              <a:ext uri="{C183D7F6-B498-43B3-948B-1728B52AA6E4}">
                <adec:decorative xmlns:adec="http://schemas.microsoft.com/office/drawing/2017/decorative" val="1"/>
              </a:ext>
            </a:extLst>
          </p:cNvPr>
          <p:cNvCxnSpPr>
            <a:cxnSpLocks/>
          </p:cNvCxnSpPr>
          <p:nvPr/>
        </p:nvCxnSpPr>
        <p:spPr>
          <a:xfrm flipH="1">
            <a:off x="0" y="0"/>
            <a:ext cx="2238376" cy="247650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3189534"/>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F4C17E5-24ED-44BC-BA50-02EF903552E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pPr rtl="0"/>
            <a:r>
              <a:rPr lang="ru-RU" noProof="0"/>
              <a:t>Образец заголовка</a:t>
            </a:r>
          </a:p>
        </p:txBody>
      </p:sp>
      <p:sp>
        <p:nvSpPr>
          <p:cNvPr id="3" name="Текст 2">
            <a:extLst>
              <a:ext uri="{FF2B5EF4-FFF2-40B4-BE49-F238E27FC236}">
                <a16:creationId xmlns:a16="http://schemas.microsoft.com/office/drawing/2014/main" id="{4833D101-3AF0-4F06-90ED-B83615C36CE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rtl="0"/>
            <a:r>
              <a:rPr lang="ru-RU" noProof="0"/>
              <a:t>Щелкните, чтобы изменить стили текста образца слайда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p>
        </p:txBody>
      </p:sp>
      <p:sp>
        <p:nvSpPr>
          <p:cNvPr id="4" name="Дата 3">
            <a:extLst>
              <a:ext uri="{FF2B5EF4-FFF2-40B4-BE49-F238E27FC236}">
                <a16:creationId xmlns:a16="http://schemas.microsoft.com/office/drawing/2014/main" id="{C2AE9FDE-AF95-49F8-A927-35A23C9E653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900">
                <a:solidFill>
                  <a:schemeClr val="tx1">
                    <a:tint val="75000"/>
                  </a:schemeClr>
                </a:solidFill>
                <a:latin typeface="Arial" panose="020B0604020202020204" pitchFamily="34" charset="0"/>
              </a:defRPr>
            </a:lvl1pPr>
          </a:lstStyle>
          <a:p>
            <a:r>
              <a:rPr lang="ru-RU" noProof="0"/>
              <a:t>20ГГ</a:t>
            </a:r>
          </a:p>
        </p:txBody>
      </p:sp>
      <p:sp>
        <p:nvSpPr>
          <p:cNvPr id="5" name="Нижний колонтитул 4">
            <a:extLst>
              <a:ext uri="{FF2B5EF4-FFF2-40B4-BE49-F238E27FC236}">
                <a16:creationId xmlns:a16="http://schemas.microsoft.com/office/drawing/2014/main" id="{CC2E900D-8FF9-4E80-860D-89C2D3B4E4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900">
                <a:solidFill>
                  <a:schemeClr val="tx1">
                    <a:tint val="75000"/>
                  </a:schemeClr>
                </a:solidFill>
                <a:latin typeface="Arial" panose="020B0604020202020204" pitchFamily="34" charset="0"/>
              </a:defRPr>
            </a:lvl1pPr>
          </a:lstStyle>
          <a:p>
            <a:r>
              <a:rPr lang="ru-RU" noProof="0"/>
              <a:t>Набор слайдов для презентации</a:t>
            </a:r>
          </a:p>
        </p:txBody>
      </p:sp>
      <p:sp>
        <p:nvSpPr>
          <p:cNvPr id="6" name="Номер слайда 5">
            <a:extLst>
              <a:ext uri="{FF2B5EF4-FFF2-40B4-BE49-F238E27FC236}">
                <a16:creationId xmlns:a16="http://schemas.microsoft.com/office/drawing/2014/main" id="{F1A66A0C-1415-46A3-A1FF-BE18C70873E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900">
                <a:solidFill>
                  <a:schemeClr val="tx1">
                    <a:tint val="75000"/>
                  </a:schemeClr>
                </a:solidFill>
                <a:latin typeface="Arial" panose="020B0604020202020204" pitchFamily="34" charset="0"/>
              </a:defRPr>
            </a:lvl1pPr>
          </a:lstStyle>
          <a:p>
            <a:fld id="{B5CEABB6-07DC-46E8-9B57-56EC44A396E5}" type="slidenum">
              <a:rPr lang="ru-RU" noProof="0" smtClean="0"/>
              <a:pPr/>
              <a:t>‹#›</a:t>
            </a:fld>
            <a:endParaRPr lang="ru-RU" noProof="0"/>
          </a:p>
        </p:txBody>
      </p:sp>
    </p:spTree>
    <p:extLst>
      <p:ext uri="{BB962C8B-B14F-4D97-AF65-F5344CB8AC3E}">
        <p14:creationId xmlns:p14="http://schemas.microsoft.com/office/powerpoint/2010/main" val="1928452137"/>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70" r:id="rId3"/>
    <p:sldLayoutId id="2147483688" r:id="rId4"/>
    <p:sldLayoutId id="2147483694" r:id="rId5"/>
    <p:sldLayoutId id="2147483697" r:id="rId6"/>
    <p:sldLayoutId id="2147483673" r:id="rId7"/>
    <p:sldLayoutId id="2147483676" r:id="rId8"/>
    <p:sldLayoutId id="2147483672" r:id="rId9"/>
    <p:sldLayoutId id="2147483699" r:id="rId10"/>
    <p:sldLayoutId id="2147483671" r:id="rId11"/>
    <p:sldLayoutId id="2147483700" r:id="rId12"/>
    <p:sldLayoutId id="2147483692" r:id="rId13"/>
    <p:sldLayoutId id="2147483681" r:id="rId14"/>
    <p:sldLayoutId id="2147483674" r:id="rId15"/>
    <p:sldLayoutId id="2147483675" r:id="rId16"/>
    <p:sldLayoutId id="2147483696" r:id="rId17"/>
    <p:sldLayoutId id="2147483677" r:id="rId18"/>
    <p:sldLayoutId id="2147483678" r:id="rId19"/>
  </p:sldLayoutIdLst>
  <p:hf hdr="0"/>
  <p:txStyles>
    <p:titleStyle>
      <a:lvl1pPr algn="l" defTabSz="914400" rtl="0" eaLnBrk="1" latinLnBrk="0" hangingPunct="1">
        <a:lnSpc>
          <a:spcPct val="90000"/>
        </a:lnSpc>
        <a:spcBef>
          <a:spcPct val="0"/>
        </a:spcBef>
        <a:buNone/>
        <a:defRPr sz="4400" kern="1200" cap="all" baseline="0">
          <a:solidFill>
            <a:schemeClr val="tx1">
              <a:lumMod val="75000"/>
              <a:lumOff val="25000"/>
            </a:schemeClr>
          </a:solidFill>
          <a:latin typeface="Arial" panose="020B06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hyperlink" Target="https://medspecial.ru/wiki/%D0%A0%D0%B8%D1%81%D0%BA/" TargetMode="Externa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16815C6-3AD0-46E6-A74A-1967BD91AF50}"/>
              </a:ext>
            </a:extLst>
          </p:cNvPr>
          <p:cNvSpPr>
            <a:spLocks noGrp="1"/>
          </p:cNvSpPr>
          <p:nvPr>
            <p:ph type="ctrTitle"/>
          </p:nvPr>
        </p:nvSpPr>
        <p:spPr>
          <a:xfrm>
            <a:off x="4635795" y="4464688"/>
            <a:ext cx="7134447" cy="1122202"/>
          </a:xfrm>
        </p:spPr>
        <p:txBody>
          <a:bodyPr rtlCol="0"/>
          <a:lstStyle/>
          <a:p>
            <a:r>
              <a:rPr lang="ru-RU" dirty="0"/>
              <a:t>Жестокое обращение с детьми</a:t>
            </a:r>
          </a:p>
        </p:txBody>
      </p:sp>
      <p:sp>
        <p:nvSpPr>
          <p:cNvPr id="3" name="Подзаголовок 2">
            <a:extLst>
              <a:ext uri="{FF2B5EF4-FFF2-40B4-BE49-F238E27FC236}">
                <a16:creationId xmlns:a16="http://schemas.microsoft.com/office/drawing/2014/main" id="{1901B20D-4C28-4DA3-ABBD-718C22A5E58B}"/>
              </a:ext>
            </a:extLst>
          </p:cNvPr>
          <p:cNvSpPr>
            <a:spLocks noGrp="1"/>
          </p:cNvSpPr>
          <p:nvPr>
            <p:ph type="subTitle" idx="1"/>
          </p:nvPr>
        </p:nvSpPr>
        <p:spPr>
          <a:xfrm>
            <a:off x="6416041" y="5586890"/>
            <a:ext cx="4941770" cy="396660"/>
          </a:xfrm>
        </p:spPr>
        <p:txBody>
          <a:bodyPr rtlCol="0"/>
          <a:lstStyle/>
          <a:p>
            <a:pPr rtl="0"/>
            <a:r>
              <a:rPr lang="ru-RU" dirty="0"/>
              <a:t>Петрусенко Ираида Владимировна</a:t>
            </a:r>
          </a:p>
        </p:txBody>
      </p:sp>
      <p:sp>
        <p:nvSpPr>
          <p:cNvPr id="4" name="Прямоугольник 3">
            <a:extLst>
              <a:ext uri="{FF2B5EF4-FFF2-40B4-BE49-F238E27FC236}">
                <a16:creationId xmlns:a16="http://schemas.microsoft.com/office/drawing/2014/main" id="{FCE2E5C4-9BEF-45CD-9B99-729D72FE1012}"/>
              </a:ext>
            </a:extLst>
          </p:cNvPr>
          <p:cNvSpPr/>
          <p:nvPr/>
        </p:nvSpPr>
        <p:spPr>
          <a:xfrm>
            <a:off x="6992678" y="435130"/>
            <a:ext cx="4851991" cy="2862322"/>
          </a:xfrm>
          <a:prstGeom prst="rect">
            <a:avLst/>
          </a:prstGeom>
        </p:spPr>
        <p:txBody>
          <a:bodyPr wrap="square">
            <a:spAutoFit/>
          </a:bodyPr>
          <a:lstStyle/>
          <a:p>
            <a:pPr fontAlgn="base"/>
            <a:r>
              <a:rPr lang="ru-RU" b="1" i="1" dirty="0">
                <a:solidFill>
                  <a:srgbClr val="000000"/>
                </a:solidFill>
                <a:latin typeface="Times New Roman" panose="02020603050405020304" pitchFamily="18" charset="0"/>
              </a:rPr>
              <a:t>«Когда ребенок бьет ребенка, мы называем это агрессией.</a:t>
            </a:r>
            <a:br>
              <a:rPr lang="ru-RU" b="1" i="1" dirty="0">
                <a:solidFill>
                  <a:srgbClr val="000000"/>
                </a:solidFill>
                <a:latin typeface="Times New Roman" panose="02020603050405020304" pitchFamily="18" charset="0"/>
              </a:rPr>
            </a:br>
            <a:r>
              <a:rPr lang="ru-RU" b="1" i="1" dirty="0">
                <a:solidFill>
                  <a:srgbClr val="000000"/>
                </a:solidFill>
                <a:latin typeface="Times New Roman" panose="02020603050405020304" pitchFamily="18" charset="0"/>
              </a:rPr>
              <a:t>Когда ребенок бьет взрослого, мы называем это враждебностью.</a:t>
            </a:r>
            <a:br>
              <a:rPr lang="ru-RU" dirty="0">
                <a:solidFill>
                  <a:srgbClr val="000000"/>
                </a:solidFill>
                <a:latin typeface="Times New Roman" panose="02020603050405020304" pitchFamily="18" charset="0"/>
              </a:rPr>
            </a:br>
            <a:r>
              <a:rPr lang="ru-RU" b="1" i="1" dirty="0">
                <a:solidFill>
                  <a:srgbClr val="000000"/>
                </a:solidFill>
                <a:latin typeface="Times New Roman" panose="02020603050405020304" pitchFamily="18" charset="0"/>
              </a:rPr>
              <a:t>Когда взрослый бьет взрослого, мы называем это нападением.</a:t>
            </a:r>
            <a:br>
              <a:rPr lang="ru-RU" b="1" i="1" dirty="0">
                <a:solidFill>
                  <a:srgbClr val="000000"/>
                </a:solidFill>
                <a:latin typeface="Times New Roman" panose="02020603050405020304" pitchFamily="18" charset="0"/>
              </a:rPr>
            </a:br>
            <a:r>
              <a:rPr lang="ru-RU" b="1" i="1" dirty="0">
                <a:solidFill>
                  <a:srgbClr val="000000"/>
                </a:solidFill>
                <a:latin typeface="Times New Roman" panose="02020603050405020304" pitchFamily="18" charset="0"/>
              </a:rPr>
              <a:t>Когда взрослый бьет ребенка, мы называем это дисциплиной».</a:t>
            </a:r>
            <a:endParaRPr lang="ru-RU" dirty="0">
              <a:solidFill>
                <a:srgbClr val="000000"/>
              </a:solidFill>
              <a:latin typeface="Times New Roman" panose="02020603050405020304" pitchFamily="18" charset="0"/>
            </a:endParaRPr>
          </a:p>
          <a:p>
            <a:pPr fontAlgn="base"/>
            <a:r>
              <a:rPr lang="ru-RU" dirty="0">
                <a:solidFill>
                  <a:srgbClr val="000000"/>
                </a:solidFill>
                <a:latin typeface="Times New Roman" panose="02020603050405020304" pitchFamily="18" charset="0"/>
              </a:rPr>
              <a:t>Хаим </a:t>
            </a:r>
            <a:r>
              <a:rPr lang="ru-RU" dirty="0" err="1">
                <a:solidFill>
                  <a:srgbClr val="000000"/>
                </a:solidFill>
                <a:latin typeface="Times New Roman" panose="02020603050405020304" pitchFamily="18" charset="0"/>
              </a:rPr>
              <a:t>Гинотт</a:t>
            </a:r>
            <a:br>
              <a:rPr lang="ru-RU" dirty="0">
                <a:solidFill>
                  <a:srgbClr val="000000"/>
                </a:solidFill>
                <a:latin typeface="Times New Roman" panose="02020603050405020304" pitchFamily="18" charset="0"/>
              </a:rPr>
            </a:br>
            <a:r>
              <a:rPr lang="ru-RU" dirty="0">
                <a:solidFill>
                  <a:srgbClr val="000000"/>
                </a:solidFill>
                <a:latin typeface="Times New Roman" panose="02020603050405020304" pitchFamily="18" charset="0"/>
              </a:rPr>
              <a:t>(педагог, психолог, детский психотерапевт)</a:t>
            </a:r>
            <a:endParaRPr lang="ru-RU" dirty="0">
              <a:solidFill>
                <a:srgbClr val="000000"/>
              </a:solidFill>
              <a:effectLst/>
              <a:latin typeface="Times New Roman" panose="02020603050405020304" pitchFamily="18" charset="0"/>
            </a:endParaRPr>
          </a:p>
        </p:txBody>
      </p:sp>
    </p:spTree>
    <p:extLst>
      <p:ext uri="{BB962C8B-B14F-4D97-AF65-F5344CB8AC3E}">
        <p14:creationId xmlns:p14="http://schemas.microsoft.com/office/powerpoint/2010/main" val="16424253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Дата 10">
            <a:extLst>
              <a:ext uri="{FF2B5EF4-FFF2-40B4-BE49-F238E27FC236}">
                <a16:creationId xmlns:a16="http://schemas.microsoft.com/office/drawing/2014/main" id="{B4B17625-7CF6-437C-B9F1-CF36E63C86A6}"/>
              </a:ext>
            </a:extLst>
          </p:cNvPr>
          <p:cNvSpPr>
            <a:spLocks noGrp="1"/>
          </p:cNvSpPr>
          <p:nvPr>
            <p:ph type="dt" sz="half" idx="20"/>
          </p:nvPr>
        </p:nvSpPr>
        <p:spPr/>
        <p:txBody>
          <a:bodyPr/>
          <a:lstStyle/>
          <a:p>
            <a:pPr rtl="0"/>
            <a:r>
              <a:rPr lang="ru-RU" noProof="0"/>
              <a:t>20ГГ</a:t>
            </a:r>
          </a:p>
        </p:txBody>
      </p:sp>
      <p:sp>
        <p:nvSpPr>
          <p:cNvPr id="12" name="Нижний колонтитул 11">
            <a:extLst>
              <a:ext uri="{FF2B5EF4-FFF2-40B4-BE49-F238E27FC236}">
                <a16:creationId xmlns:a16="http://schemas.microsoft.com/office/drawing/2014/main" id="{9B8F7705-3EBC-43EB-9092-4FC05C90D2E3}"/>
              </a:ext>
            </a:extLst>
          </p:cNvPr>
          <p:cNvSpPr>
            <a:spLocks noGrp="1"/>
          </p:cNvSpPr>
          <p:nvPr>
            <p:ph type="ftr" sz="quarter" idx="21"/>
          </p:nvPr>
        </p:nvSpPr>
        <p:spPr/>
        <p:txBody>
          <a:bodyPr/>
          <a:lstStyle/>
          <a:p>
            <a:pPr rtl="0"/>
            <a:r>
              <a:rPr lang="ru-RU" noProof="0"/>
              <a:t>Набор слайдов для презентации</a:t>
            </a:r>
          </a:p>
        </p:txBody>
      </p:sp>
      <p:sp>
        <p:nvSpPr>
          <p:cNvPr id="13" name="Номер слайда 12">
            <a:extLst>
              <a:ext uri="{FF2B5EF4-FFF2-40B4-BE49-F238E27FC236}">
                <a16:creationId xmlns:a16="http://schemas.microsoft.com/office/drawing/2014/main" id="{B56C95F9-09FB-4AC7-AFBC-637AB5697A99}"/>
              </a:ext>
            </a:extLst>
          </p:cNvPr>
          <p:cNvSpPr>
            <a:spLocks noGrp="1"/>
          </p:cNvSpPr>
          <p:nvPr>
            <p:ph type="sldNum" sz="quarter" idx="22"/>
          </p:nvPr>
        </p:nvSpPr>
        <p:spPr/>
        <p:txBody>
          <a:bodyPr/>
          <a:lstStyle/>
          <a:p>
            <a:pPr rtl="0"/>
            <a:fld id="{B5CEABB6-07DC-46E8-9B57-56EC44A396E5}" type="slidenum">
              <a:rPr lang="ru-RU" noProof="0" smtClean="0"/>
              <a:t>10</a:t>
            </a:fld>
            <a:endParaRPr lang="ru-RU" noProof="0"/>
          </a:p>
        </p:txBody>
      </p:sp>
      <p:sp>
        <p:nvSpPr>
          <p:cNvPr id="2" name="TextBox 1">
            <a:extLst>
              <a:ext uri="{FF2B5EF4-FFF2-40B4-BE49-F238E27FC236}">
                <a16:creationId xmlns:a16="http://schemas.microsoft.com/office/drawing/2014/main" id="{ABA7F3A0-D490-4E30-808A-9F4C4FD92ACA}"/>
              </a:ext>
            </a:extLst>
          </p:cNvPr>
          <p:cNvSpPr txBox="1"/>
          <p:nvPr/>
        </p:nvSpPr>
        <p:spPr>
          <a:xfrm>
            <a:off x="1066753" y="510362"/>
            <a:ext cx="9425144" cy="923330"/>
          </a:xfrm>
          <a:prstGeom prst="rect">
            <a:avLst/>
          </a:prstGeom>
          <a:noFill/>
        </p:spPr>
        <p:txBody>
          <a:bodyPr wrap="none" rtlCol="0">
            <a:spAutoFit/>
          </a:bodyPr>
          <a:lstStyle/>
          <a:p>
            <a:r>
              <a:rPr lang="ru-RU" dirty="0">
                <a:latin typeface="Times New Roman" panose="02020603050405020304" pitchFamily="18" charset="0"/>
                <a:cs typeface="Times New Roman" panose="02020603050405020304" pitchFamily="18" charset="0"/>
              </a:rPr>
              <a:t>Приказ департамента образования </a:t>
            </a:r>
            <a:r>
              <a:rPr lang="ru-RU" b="1" dirty="0">
                <a:latin typeface="Times New Roman" panose="02020603050405020304" pitchFamily="18" charset="0"/>
                <a:cs typeface="Times New Roman" panose="02020603050405020304" pitchFamily="18" charset="0"/>
              </a:rPr>
              <a:t>№65 от 28 января 2022 года </a:t>
            </a:r>
            <a:r>
              <a:rPr lang="ru-RU" dirty="0">
                <a:latin typeface="Times New Roman" panose="02020603050405020304" pitchFamily="18" charset="0"/>
                <a:cs typeface="Times New Roman" panose="02020603050405020304" pitchFamily="18" charset="0"/>
              </a:rPr>
              <a:t>«Об утверждении алгоритма </a:t>
            </a:r>
          </a:p>
          <a:p>
            <a:r>
              <a:rPr lang="ru-RU" dirty="0">
                <a:latin typeface="Times New Roman" panose="02020603050405020304" pitchFamily="18" charset="0"/>
                <a:cs typeface="Times New Roman" panose="02020603050405020304" pitchFamily="18" charset="0"/>
              </a:rPr>
              <a:t>действий работников муниципальных образовательных организаций по выявлению фактов </a:t>
            </a:r>
          </a:p>
          <a:p>
            <a:r>
              <a:rPr lang="ru-RU" dirty="0">
                <a:latin typeface="Times New Roman" panose="02020603050405020304" pitchFamily="18" charset="0"/>
                <a:cs typeface="Times New Roman" panose="02020603050405020304" pitchFamily="18" charset="0"/>
              </a:rPr>
              <a:t>жестокого обращения с несовершеннолетними.</a:t>
            </a:r>
          </a:p>
        </p:txBody>
      </p:sp>
      <p:sp>
        <p:nvSpPr>
          <p:cNvPr id="3" name="TextBox 2">
            <a:extLst>
              <a:ext uri="{FF2B5EF4-FFF2-40B4-BE49-F238E27FC236}">
                <a16:creationId xmlns:a16="http://schemas.microsoft.com/office/drawing/2014/main" id="{7A2C0A71-AD91-4267-83E5-8325BBFED9DF}"/>
              </a:ext>
            </a:extLst>
          </p:cNvPr>
          <p:cNvSpPr txBox="1"/>
          <p:nvPr/>
        </p:nvSpPr>
        <p:spPr>
          <a:xfrm>
            <a:off x="1226242" y="2446870"/>
            <a:ext cx="10373880" cy="2554545"/>
          </a:xfrm>
          <a:prstGeom prst="rect">
            <a:avLst/>
          </a:prstGeom>
          <a:noFill/>
        </p:spPr>
        <p:txBody>
          <a:bodyPr wrap="square" rtlCol="0">
            <a:spAutoFit/>
          </a:bodyPr>
          <a:lstStyle/>
          <a:p>
            <a:r>
              <a:rPr lang="ru-RU" dirty="0">
                <a:latin typeface="Times New Roman" panose="02020603050405020304" pitchFamily="18" charset="0"/>
                <a:cs typeface="Times New Roman" panose="02020603050405020304" pitchFamily="18" charset="0"/>
              </a:rPr>
              <a:t>В рамках данного семинара в образовательных организациях необходимо запланировать:</a:t>
            </a:r>
          </a:p>
          <a:p>
            <a:pPr marL="342900" indent="-342900">
              <a:buAutoNum type="arabicPeriod"/>
            </a:pPr>
            <a:r>
              <a:rPr lang="ru-RU" dirty="0">
                <a:latin typeface="Times New Roman" panose="02020603050405020304" pitchFamily="18" charset="0"/>
                <a:cs typeface="Times New Roman" panose="02020603050405020304" pitchFamily="18" charset="0"/>
              </a:rPr>
              <a:t>Рабочее совещание (педсовет, планерка).</a:t>
            </a:r>
          </a:p>
          <a:p>
            <a:r>
              <a:rPr lang="ru-RU" b="1" dirty="0">
                <a:latin typeface="Times New Roman" panose="02020603050405020304" pitchFamily="18" charset="0"/>
                <a:cs typeface="Times New Roman" panose="02020603050405020304" pitchFamily="18" charset="0"/>
              </a:rPr>
              <a:t>Цель</a:t>
            </a:r>
            <a:r>
              <a:rPr lang="ru-RU" dirty="0">
                <a:latin typeface="Times New Roman" panose="02020603050405020304" pitchFamily="18" charset="0"/>
                <a:cs typeface="Times New Roman" panose="02020603050405020304" pitchFamily="18" charset="0"/>
              </a:rPr>
              <a:t>: актуализировать, расширить знание педагогов по данному вопросу, разобрать алгоритма действий работников муниципальных образовательных организаций по выявлению фактов жестокого обращения с несовершеннолетними.</a:t>
            </a:r>
          </a:p>
          <a:p>
            <a:r>
              <a:rPr lang="ru-RU" dirty="0">
                <a:latin typeface="Times New Roman" panose="02020603050405020304" pitchFamily="18" charset="0"/>
                <a:cs typeface="Times New Roman" panose="02020603050405020304" pitchFamily="18" charset="0"/>
              </a:rPr>
              <a:t>2.   Провести родительские собрания, подготовить видео консультацию, консультацию на стенд. </a:t>
            </a:r>
          </a:p>
          <a:p>
            <a:r>
              <a:rPr lang="ru-RU" b="1" dirty="0">
                <a:latin typeface="Times New Roman" panose="02020603050405020304" pitchFamily="18" charset="0"/>
                <a:cs typeface="Times New Roman" panose="02020603050405020304" pitchFamily="18" charset="0"/>
              </a:rPr>
              <a:t>Цель: </a:t>
            </a:r>
            <a:r>
              <a:rPr lang="ru-RU" dirty="0">
                <a:latin typeface="Times New Roman" panose="02020603050405020304" pitchFamily="18" charset="0"/>
                <a:cs typeface="Times New Roman" panose="02020603050405020304" pitchFamily="18" charset="0"/>
              </a:rPr>
              <a:t>обсуждение проблемы жестокости в семье по отношению к ребёнку; формирование ответственного отношения к воспитанию детей.</a:t>
            </a:r>
          </a:p>
          <a:p>
            <a:pPr marL="342900" indent="-342900">
              <a:buAutoNum type="arabicPeriod"/>
            </a:pPr>
            <a:endParaRPr lang="ru-RU"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255104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Дата 3">
            <a:extLst>
              <a:ext uri="{FF2B5EF4-FFF2-40B4-BE49-F238E27FC236}">
                <a16:creationId xmlns:a16="http://schemas.microsoft.com/office/drawing/2014/main" id="{FCB3446E-4822-4C90-A6BE-45E20C64BEBD}"/>
              </a:ext>
            </a:extLst>
          </p:cNvPr>
          <p:cNvSpPr>
            <a:spLocks noGrp="1"/>
          </p:cNvSpPr>
          <p:nvPr>
            <p:ph type="dt" sz="half" idx="10"/>
          </p:nvPr>
        </p:nvSpPr>
        <p:spPr/>
        <p:txBody>
          <a:bodyPr/>
          <a:lstStyle/>
          <a:p>
            <a:pPr rtl="0"/>
            <a:r>
              <a:rPr lang="ru-RU" noProof="0" dirty="0"/>
              <a:t>2022ГГ</a:t>
            </a:r>
          </a:p>
        </p:txBody>
      </p:sp>
      <p:sp>
        <p:nvSpPr>
          <p:cNvPr id="5" name="Нижний колонтитул 4">
            <a:extLst>
              <a:ext uri="{FF2B5EF4-FFF2-40B4-BE49-F238E27FC236}">
                <a16:creationId xmlns:a16="http://schemas.microsoft.com/office/drawing/2014/main" id="{5051C9DE-BC99-4257-ABAF-FDDF6CD52682}"/>
              </a:ext>
            </a:extLst>
          </p:cNvPr>
          <p:cNvSpPr>
            <a:spLocks noGrp="1"/>
          </p:cNvSpPr>
          <p:nvPr>
            <p:ph type="ftr" sz="quarter" idx="11"/>
          </p:nvPr>
        </p:nvSpPr>
        <p:spPr/>
        <p:txBody>
          <a:bodyPr/>
          <a:lstStyle/>
          <a:p>
            <a:pPr rtl="0"/>
            <a:r>
              <a:rPr lang="ru-RU" noProof="0"/>
              <a:t>Набор слайдов для презентации</a:t>
            </a:r>
          </a:p>
        </p:txBody>
      </p:sp>
      <p:sp>
        <p:nvSpPr>
          <p:cNvPr id="6" name="Номер слайда 5">
            <a:extLst>
              <a:ext uri="{FF2B5EF4-FFF2-40B4-BE49-F238E27FC236}">
                <a16:creationId xmlns:a16="http://schemas.microsoft.com/office/drawing/2014/main" id="{8A368A10-E9A0-4FFF-8280-6E425A591105}"/>
              </a:ext>
            </a:extLst>
          </p:cNvPr>
          <p:cNvSpPr>
            <a:spLocks noGrp="1"/>
          </p:cNvSpPr>
          <p:nvPr>
            <p:ph type="sldNum" sz="quarter" idx="12"/>
          </p:nvPr>
        </p:nvSpPr>
        <p:spPr/>
        <p:txBody>
          <a:bodyPr/>
          <a:lstStyle/>
          <a:p>
            <a:pPr rtl="0"/>
            <a:fld id="{B5CEABB6-07DC-46E8-9B57-56EC44A396E5}" type="slidenum">
              <a:rPr lang="ru-RU" noProof="0" smtClean="0"/>
              <a:t>11</a:t>
            </a:fld>
            <a:endParaRPr lang="ru-RU" noProof="0"/>
          </a:p>
        </p:txBody>
      </p:sp>
      <p:sp>
        <p:nvSpPr>
          <p:cNvPr id="7" name="Прямоугольник 6">
            <a:extLst>
              <a:ext uri="{FF2B5EF4-FFF2-40B4-BE49-F238E27FC236}">
                <a16:creationId xmlns:a16="http://schemas.microsoft.com/office/drawing/2014/main" id="{19394921-2B5C-4199-B19F-D9724A3C42D7}"/>
              </a:ext>
            </a:extLst>
          </p:cNvPr>
          <p:cNvSpPr/>
          <p:nvPr/>
        </p:nvSpPr>
        <p:spPr>
          <a:xfrm>
            <a:off x="1190847" y="372141"/>
            <a:ext cx="9728790" cy="368755"/>
          </a:xfrm>
          <a:prstGeom prst="rect">
            <a:avLst/>
          </a:prstGeom>
        </p:spPr>
        <p:txBody>
          <a:bodyPr wrap="square">
            <a:spAutoFit/>
          </a:bodyPr>
          <a:lstStyle/>
          <a:p>
            <a:pPr algn="ctr" fontAlgn="base">
              <a:lnSpc>
                <a:spcPct val="107000"/>
              </a:lnSpc>
              <a:spcBef>
                <a:spcPts val="200"/>
              </a:spcBef>
              <a:spcAft>
                <a:spcPts val="0"/>
              </a:spcAft>
            </a:pPr>
            <a:r>
              <a:rPr lang="ru-RU" b="1" dirty="0">
                <a:latin typeface="Times New Roman" panose="02020603050405020304" pitchFamily="18" charset="0"/>
                <a:ea typeface="Times New Roman" panose="02020603050405020304" pitchFamily="18" charset="0"/>
                <a:cs typeface="Times New Roman" panose="02020603050405020304" pitchFamily="18" charset="0"/>
              </a:rPr>
              <a:t>Советы по ведению разговора с пострадавшим ребенком</a:t>
            </a:r>
          </a:p>
        </p:txBody>
      </p:sp>
      <p:sp>
        <p:nvSpPr>
          <p:cNvPr id="8" name="Прямоугольник 7">
            <a:extLst>
              <a:ext uri="{FF2B5EF4-FFF2-40B4-BE49-F238E27FC236}">
                <a16:creationId xmlns:a16="http://schemas.microsoft.com/office/drawing/2014/main" id="{A626C764-5E45-4576-B370-3E715848726C}"/>
              </a:ext>
            </a:extLst>
          </p:cNvPr>
          <p:cNvSpPr/>
          <p:nvPr/>
        </p:nvSpPr>
        <p:spPr>
          <a:xfrm>
            <a:off x="838200" y="1190847"/>
            <a:ext cx="10515600" cy="4492127"/>
          </a:xfrm>
          <a:prstGeom prst="rect">
            <a:avLst/>
          </a:prstGeom>
        </p:spPr>
        <p:txBody>
          <a:bodyPr wrap="square">
            <a:spAutoFit/>
          </a:bodyPr>
          <a:lstStyle/>
          <a:p>
            <a:pPr marL="342900" lvl="0" indent="-342900" fontAlgn="base">
              <a:lnSpc>
                <a:spcPct val="107000"/>
              </a:lnSpc>
              <a:spcAft>
                <a:spcPts val="0"/>
              </a:spcAft>
              <a:buSzPts val="1000"/>
              <a:buFont typeface="Symbol" panose="05050102010706020507" pitchFamily="18" charset="2"/>
              <a:buChar char=""/>
              <a:tabLst>
                <a:tab pos="457200" algn="l"/>
              </a:tabLst>
            </a:pPr>
            <a:r>
              <a:rPr lang="ru-RU" sz="1600" b="1" dirty="0">
                <a:solidFill>
                  <a:srgbClr val="010101"/>
                </a:solidFill>
                <a:latin typeface="Times New Roman" panose="02020603050405020304" pitchFamily="18" charset="0"/>
                <a:ea typeface="Calibri" panose="020F0502020204030204" pitchFamily="34" charset="0"/>
                <a:cs typeface="Times New Roman" panose="02020603050405020304" pitchFamily="18" charset="0"/>
              </a:rPr>
              <a:t>Избегайте отрицания, проявлений сомнений, и сохраняйте спокойствие</a:t>
            </a:r>
            <a:r>
              <a:rPr lang="ru-RU" sz="1600" dirty="0">
                <a:solidFill>
                  <a:srgbClr val="010101"/>
                </a:solidFill>
                <a:latin typeface="Times New Roman" panose="02020603050405020304" pitchFamily="18" charset="0"/>
                <a:ea typeface="Calibri" panose="020F0502020204030204" pitchFamily="34" charset="0"/>
                <a:cs typeface="Times New Roman" panose="02020603050405020304" pitchFamily="18" charset="0"/>
              </a:rPr>
              <a:t>. </a:t>
            </a:r>
          </a:p>
          <a:p>
            <a:pPr lvl="0" fontAlgn="base">
              <a:lnSpc>
                <a:spcPct val="107000"/>
              </a:lnSpc>
              <a:spcAft>
                <a:spcPts val="0"/>
              </a:spcAft>
              <a:buSzPts val="1000"/>
              <a:tabLst>
                <a:tab pos="457200" algn="l"/>
              </a:tabLst>
            </a:pPr>
            <a:r>
              <a:rPr lang="ru-RU" sz="1600" dirty="0">
                <a:solidFill>
                  <a:srgbClr val="010101"/>
                </a:solidFill>
                <a:latin typeface="Times New Roman" panose="02020603050405020304" pitchFamily="18" charset="0"/>
                <a:ea typeface="Calibri" panose="020F0502020204030204" pitchFamily="34" charset="0"/>
                <a:cs typeface="Times New Roman" panose="02020603050405020304" pitchFamily="18" charset="0"/>
              </a:rPr>
              <a:t>Новость о жестоком обращении с ребенком может показаться вам неправдоподобной, может шокировать и расстроить вас. Однако если вы покажете ребенку свое недоверие, шок или отрицание того, о чем он говорит - ребенок может немедленно испугаться, замолчать и вы потеряете всякий дальнейший контакт с ним. Будьте настолько спокойны и настолько участливы, насколько умеете. </a:t>
            </a:r>
            <a:endParaRPr lang="ru-RU" sz="16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fontAlgn="base">
              <a:lnSpc>
                <a:spcPct val="107000"/>
              </a:lnSpc>
              <a:spcAft>
                <a:spcPts val="0"/>
              </a:spcAft>
              <a:buSzPts val="1000"/>
              <a:buFont typeface="Symbol" panose="05050102010706020507" pitchFamily="18" charset="2"/>
              <a:buChar char=""/>
              <a:tabLst>
                <a:tab pos="457200" algn="l"/>
              </a:tabLst>
            </a:pPr>
            <a:r>
              <a:rPr lang="ru-RU" sz="1600" b="1" dirty="0">
                <a:solidFill>
                  <a:srgbClr val="010101"/>
                </a:solidFill>
                <a:latin typeface="Times New Roman" panose="02020603050405020304" pitchFamily="18" charset="0"/>
                <a:ea typeface="Calibri" panose="020F0502020204030204" pitchFamily="34" charset="0"/>
                <a:cs typeface="Times New Roman" panose="02020603050405020304" pitchFamily="18" charset="0"/>
              </a:rPr>
              <a:t>Не допрашивайте.</a:t>
            </a:r>
            <a:r>
              <a:rPr lang="ru-RU" sz="1600" dirty="0">
                <a:solidFill>
                  <a:srgbClr val="010101"/>
                </a:solidFill>
                <a:latin typeface="Times New Roman" panose="02020603050405020304" pitchFamily="18" charset="0"/>
                <a:ea typeface="Calibri" panose="020F0502020204030204" pitchFamily="34" charset="0"/>
                <a:cs typeface="Times New Roman" panose="02020603050405020304" pitchFamily="18" charset="0"/>
              </a:rPr>
              <a:t> </a:t>
            </a:r>
          </a:p>
          <a:p>
            <a:pPr lvl="0" fontAlgn="base">
              <a:lnSpc>
                <a:spcPct val="107000"/>
              </a:lnSpc>
              <a:spcAft>
                <a:spcPts val="0"/>
              </a:spcAft>
              <a:buSzPts val="1000"/>
              <a:tabLst>
                <a:tab pos="457200" algn="l"/>
              </a:tabLst>
            </a:pPr>
            <a:r>
              <a:rPr lang="ru-RU" sz="1600" dirty="0">
                <a:solidFill>
                  <a:srgbClr val="010101"/>
                </a:solidFill>
                <a:latin typeface="Times New Roman" panose="02020603050405020304" pitchFamily="18" charset="0"/>
                <a:ea typeface="Calibri" panose="020F0502020204030204" pitchFamily="34" charset="0"/>
                <a:cs typeface="Times New Roman" panose="02020603050405020304" pitchFamily="18" charset="0"/>
              </a:rPr>
              <a:t>Пусть ребенок расскажет вам сам, своими словами о том, что произошло. Не допрашивайте ребенка, не задавайте наводящих вопросов. Это может запутать и взволновать ребенка, и затруднить его дальнейший рассказ.</a:t>
            </a:r>
            <a:endParaRPr lang="ru-RU" sz="16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fontAlgn="base">
              <a:lnSpc>
                <a:spcPct val="107000"/>
              </a:lnSpc>
              <a:spcAft>
                <a:spcPts val="0"/>
              </a:spcAft>
              <a:buSzPts val="1000"/>
              <a:buFont typeface="Symbol" panose="05050102010706020507" pitchFamily="18" charset="2"/>
              <a:buChar char=""/>
              <a:tabLst>
                <a:tab pos="457200" algn="l"/>
              </a:tabLst>
            </a:pPr>
            <a:r>
              <a:rPr lang="ru-RU" sz="1600" b="1" dirty="0">
                <a:solidFill>
                  <a:srgbClr val="010101"/>
                </a:solidFill>
                <a:latin typeface="Times New Roman" panose="02020603050405020304" pitchFamily="18" charset="0"/>
                <a:ea typeface="Calibri" panose="020F0502020204030204" pitchFamily="34" charset="0"/>
                <a:cs typeface="Times New Roman" panose="02020603050405020304" pitchFamily="18" charset="0"/>
              </a:rPr>
              <a:t>Убедите ребенка в том, что он совершенно не виноват.</a:t>
            </a:r>
            <a:r>
              <a:rPr lang="ru-RU" sz="1600" dirty="0">
                <a:solidFill>
                  <a:srgbClr val="010101"/>
                </a:solidFill>
                <a:latin typeface="Times New Roman" panose="02020603050405020304" pitchFamily="18" charset="0"/>
                <a:ea typeface="Calibri" panose="020F0502020204030204" pitchFamily="34" charset="0"/>
                <a:cs typeface="Times New Roman" panose="02020603050405020304" pitchFamily="18" charset="0"/>
              </a:rPr>
              <a:t> </a:t>
            </a:r>
          </a:p>
          <a:p>
            <a:pPr lvl="0" fontAlgn="base">
              <a:lnSpc>
                <a:spcPct val="107000"/>
              </a:lnSpc>
              <a:spcAft>
                <a:spcPts val="0"/>
              </a:spcAft>
              <a:buSzPts val="1000"/>
              <a:tabLst>
                <a:tab pos="457200" algn="l"/>
              </a:tabLst>
            </a:pPr>
            <a:r>
              <a:rPr lang="ru-RU" sz="1600" dirty="0">
                <a:solidFill>
                  <a:srgbClr val="010101"/>
                </a:solidFill>
                <a:latin typeface="Times New Roman" panose="02020603050405020304" pitchFamily="18" charset="0"/>
                <a:ea typeface="Calibri" panose="020F0502020204030204" pitchFamily="34" charset="0"/>
                <a:cs typeface="Times New Roman" panose="02020603050405020304" pitchFamily="18" charset="0"/>
              </a:rPr>
              <a:t>Рассказывать о таких вещах – крайне сложно для ребенка он нередко чувствует за собой вину за произошедшее, или за то, что он рассказывает вам это. Крайне важно убедить его в обратном: ребенок не виноват в произошедшем, и он поступил смело и правильно, рассказав вам об этом. </a:t>
            </a:r>
            <a:endParaRPr lang="ru-RU" sz="16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fontAlgn="base">
              <a:lnSpc>
                <a:spcPct val="107000"/>
              </a:lnSpc>
              <a:spcAft>
                <a:spcPts val="0"/>
              </a:spcAft>
              <a:buSzPts val="1000"/>
              <a:buFont typeface="Symbol" panose="05050102010706020507" pitchFamily="18" charset="2"/>
              <a:buChar char=""/>
              <a:tabLst>
                <a:tab pos="457200" algn="l"/>
              </a:tabLst>
            </a:pPr>
            <a:r>
              <a:rPr lang="ru-RU" sz="1600" b="1" dirty="0">
                <a:solidFill>
                  <a:srgbClr val="010101"/>
                </a:solidFill>
                <a:latin typeface="Times New Roman" panose="02020603050405020304" pitchFamily="18" charset="0"/>
                <a:ea typeface="Calibri" panose="020F0502020204030204" pitchFamily="34" charset="0"/>
                <a:cs typeface="Times New Roman" panose="02020603050405020304" pitchFamily="18" charset="0"/>
              </a:rPr>
              <a:t>Безопасность прежде всего.</a:t>
            </a:r>
            <a:r>
              <a:rPr lang="ru-RU" sz="1600" dirty="0">
                <a:solidFill>
                  <a:srgbClr val="010101"/>
                </a:solidFill>
                <a:latin typeface="Times New Roman" panose="02020603050405020304" pitchFamily="18" charset="0"/>
                <a:ea typeface="Calibri" panose="020F0502020204030204" pitchFamily="34" charset="0"/>
                <a:cs typeface="Times New Roman" panose="02020603050405020304" pitchFamily="18" charset="0"/>
              </a:rPr>
              <a:t> </a:t>
            </a:r>
          </a:p>
          <a:p>
            <a:pPr lvl="0" fontAlgn="base">
              <a:lnSpc>
                <a:spcPct val="107000"/>
              </a:lnSpc>
              <a:spcAft>
                <a:spcPts val="0"/>
              </a:spcAft>
              <a:buSzPts val="1000"/>
              <a:tabLst>
                <a:tab pos="457200" algn="l"/>
              </a:tabLst>
            </a:pPr>
            <a:r>
              <a:rPr lang="ru-RU" sz="1600" dirty="0">
                <a:solidFill>
                  <a:srgbClr val="010101"/>
                </a:solidFill>
                <a:latin typeface="Times New Roman" panose="02020603050405020304" pitchFamily="18" charset="0"/>
                <a:ea typeface="Calibri" panose="020F0502020204030204" pitchFamily="34" charset="0"/>
                <a:cs typeface="Times New Roman" panose="02020603050405020304" pitchFamily="18" charset="0"/>
              </a:rPr>
              <a:t>Если вы чувствуете, что ваша безопасность или безопасность ребенка окажется под угрозой, если вы попытаетесь вмешаться, оставьте эту работу профессионалам. Вы можете быть куда более полезны после вмешательства профессионалов, ваша поддержка в дальнейшем может быть крайне важна для ребенка. </a:t>
            </a:r>
            <a:endParaRPr lang="ru-RU" sz="16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ru-RU" sz="1200" dirty="0">
                <a:latin typeface="Times New Roman" panose="02020603050405020304" pitchFamily="18" charset="0"/>
                <a:ea typeface="Calibri" panose="020F0502020204030204" pitchFamily="34" charset="0"/>
                <a:cs typeface="Times New Roman" panose="02020603050405020304" pitchFamily="18" charset="0"/>
              </a:rPr>
              <a:t> </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116573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0FCD6B2-CC3A-4182-8C05-0C6C2B45678F}"/>
              </a:ext>
            </a:extLst>
          </p:cNvPr>
          <p:cNvSpPr>
            <a:spLocks noGrp="1"/>
          </p:cNvSpPr>
          <p:nvPr>
            <p:ph type="title"/>
          </p:nvPr>
        </p:nvSpPr>
        <p:spPr>
          <a:xfrm>
            <a:off x="838200" y="136525"/>
            <a:ext cx="10676860" cy="1262029"/>
          </a:xfrm>
        </p:spPr>
        <p:txBody>
          <a:bodyPr>
            <a:normAutofit/>
          </a:bodyPr>
          <a:lstStyle/>
          <a:p>
            <a:pPr algn="l"/>
            <a:r>
              <a:rPr lang="ru-RU" sz="1400" dirty="0">
                <a:latin typeface="Times New Roman" panose="02020603050405020304" pitchFamily="18" charset="0"/>
                <a:cs typeface="Times New Roman" panose="02020603050405020304" pitchFamily="18" charset="0"/>
              </a:rPr>
              <a:t>ЭКСПЕРТЫ СПБГУ ПРОАНАЛИЗИРОВАЛИ ПРАКТИКУ ПРИМЕНЕНИЯ СТАТЬИ 156 УГОЛОВНОГО КОДЕКСА РОССИЙСКОЙ ФЕДЕРАЦИИ. ЭТА СТАТЬЯ ПРЕДУСМАТРИВАЕТ ОТВЕТСТВЕННОСТЬ ЗА НЕИСПОЛНЕНИЕ ИЛИ НЕНАДЛЕЖАЩЕЕ ИСПОЛНЕНИЕ ОБЯЗАННОСТЕЙ ПО ВОСПИТАНИЮ НЕСОВЕРШЕННОЛЕТНЕГО, ВКЛЮЧАЯ ЖЕСТОКОЕ ОБРАЩЕНИЕ С РЕБЕНКОМ. ВСЕГО ЮРИСТЫ ИЗУЧИЛИ 222 ПРИГОВОРА, ВЫНЕСЕННЫХ В 2016–2019 ГОДАХ </a:t>
            </a:r>
          </a:p>
        </p:txBody>
      </p:sp>
      <p:sp>
        <p:nvSpPr>
          <p:cNvPr id="3" name="Текст 2">
            <a:extLst>
              <a:ext uri="{FF2B5EF4-FFF2-40B4-BE49-F238E27FC236}">
                <a16:creationId xmlns:a16="http://schemas.microsoft.com/office/drawing/2014/main" id="{FDA5E705-4320-441D-9FD1-8C0607CDC91F}"/>
              </a:ext>
            </a:extLst>
          </p:cNvPr>
          <p:cNvSpPr>
            <a:spLocks noGrp="1"/>
          </p:cNvSpPr>
          <p:nvPr>
            <p:ph type="body" sz="quarter" idx="13"/>
          </p:nvPr>
        </p:nvSpPr>
        <p:spPr>
          <a:xfrm>
            <a:off x="1485900" y="1540655"/>
            <a:ext cx="4031945" cy="1387594"/>
          </a:xfrm>
        </p:spPr>
        <p:txBody>
          <a:bodyPr>
            <a:normAutofit/>
          </a:bodyPr>
          <a:lstStyle/>
          <a:p>
            <a:pPr algn="l"/>
            <a:r>
              <a:rPr lang="ru-RU" sz="1400" b="1" dirty="0">
                <a:latin typeface="Times New Roman" panose="02020603050405020304" pitchFamily="18" charset="0"/>
                <a:cs typeface="Times New Roman" panose="02020603050405020304" pitchFamily="18" charset="0"/>
              </a:rPr>
              <a:t>55 % </a:t>
            </a:r>
            <a:r>
              <a:rPr lang="ru-RU" sz="1400" dirty="0">
                <a:latin typeface="Times New Roman" panose="02020603050405020304" pitchFamily="18" charset="0"/>
                <a:cs typeface="Times New Roman" panose="02020603050405020304" pitchFamily="18" charset="0"/>
              </a:rPr>
              <a:t>случаев преступление, предусмотренное статьей 156 УК РФ, было связано с применением к ребенку физического насилия, начиная от лишения свободы и заканчивая умышленным причинением смерти.</a:t>
            </a:r>
          </a:p>
        </p:txBody>
      </p:sp>
      <p:sp>
        <p:nvSpPr>
          <p:cNvPr id="4" name="Текст 3">
            <a:extLst>
              <a:ext uri="{FF2B5EF4-FFF2-40B4-BE49-F238E27FC236}">
                <a16:creationId xmlns:a16="http://schemas.microsoft.com/office/drawing/2014/main" id="{A237DCC7-CA25-48D8-B4B5-1021F99B3239}"/>
              </a:ext>
            </a:extLst>
          </p:cNvPr>
          <p:cNvSpPr>
            <a:spLocks noGrp="1"/>
          </p:cNvSpPr>
          <p:nvPr>
            <p:ph type="body" sz="quarter" idx="15"/>
          </p:nvPr>
        </p:nvSpPr>
        <p:spPr>
          <a:xfrm>
            <a:off x="1485664" y="3070349"/>
            <a:ext cx="4031030" cy="693578"/>
          </a:xfrm>
        </p:spPr>
        <p:txBody>
          <a:bodyPr/>
          <a:lstStyle/>
          <a:p>
            <a:pPr algn="l"/>
            <a:r>
              <a:rPr lang="ru-RU" b="1" dirty="0">
                <a:latin typeface="Times New Roman" panose="02020603050405020304" pitchFamily="18" charset="0"/>
                <a:cs typeface="Times New Roman" panose="02020603050405020304" pitchFamily="18" charset="0"/>
              </a:rPr>
              <a:t>31 %</a:t>
            </a:r>
            <a:r>
              <a:rPr lang="ru-RU" dirty="0">
                <a:latin typeface="Times New Roman" panose="02020603050405020304" pitchFamily="18" charset="0"/>
                <a:cs typeface="Times New Roman" panose="02020603050405020304" pitchFamily="18" charset="0"/>
              </a:rPr>
              <a:t> случаев содержание ребенка в антисанитарных условиях</a:t>
            </a:r>
          </a:p>
        </p:txBody>
      </p:sp>
      <p:sp>
        <p:nvSpPr>
          <p:cNvPr id="5" name="Текст 4">
            <a:extLst>
              <a:ext uri="{FF2B5EF4-FFF2-40B4-BE49-F238E27FC236}">
                <a16:creationId xmlns:a16="http://schemas.microsoft.com/office/drawing/2014/main" id="{86E99BAA-8915-4959-BEF9-3CE9B24A5CC9}"/>
              </a:ext>
            </a:extLst>
          </p:cNvPr>
          <p:cNvSpPr>
            <a:spLocks noGrp="1"/>
          </p:cNvSpPr>
          <p:nvPr>
            <p:ph type="body" sz="quarter" idx="16"/>
          </p:nvPr>
        </p:nvSpPr>
        <p:spPr>
          <a:xfrm>
            <a:off x="6673004" y="1398554"/>
            <a:ext cx="5246094" cy="2729101"/>
          </a:xfrm>
        </p:spPr>
        <p:txBody>
          <a:bodyPr>
            <a:noAutofit/>
          </a:bodyPr>
          <a:lstStyle/>
          <a:p>
            <a:pPr algn="l"/>
            <a:r>
              <a:rPr lang="ru-RU" sz="1400" b="1" dirty="0">
                <a:latin typeface="Times New Roman" panose="02020603050405020304" pitchFamily="18" charset="0"/>
                <a:cs typeface="Times New Roman" panose="02020603050405020304" pitchFamily="18" charset="0"/>
              </a:rPr>
              <a:t>В трех </a:t>
            </a:r>
            <a:r>
              <a:rPr lang="ru-RU" sz="1400" dirty="0">
                <a:latin typeface="Times New Roman" panose="02020603050405020304" pitchFamily="18" charset="0"/>
                <a:cs typeface="Times New Roman" panose="02020603050405020304" pitchFamily="18" charset="0"/>
              </a:rPr>
              <a:t>приговорах суды признали жестоким обращением эксплуатацию ребенка (его заставляли выполнять тяжелую работу), </a:t>
            </a:r>
            <a:r>
              <a:rPr lang="ru-RU" sz="1400" b="1" dirty="0">
                <a:latin typeface="Times New Roman" panose="02020603050405020304" pitchFamily="18" charset="0"/>
                <a:cs typeface="Times New Roman" panose="02020603050405020304" pitchFamily="18" charset="0"/>
              </a:rPr>
              <a:t>в двух </a:t>
            </a:r>
            <a:r>
              <a:rPr lang="ru-RU" sz="1400" dirty="0">
                <a:latin typeface="Times New Roman" panose="02020603050405020304" pitchFamily="18" charset="0"/>
                <a:cs typeface="Times New Roman" panose="02020603050405020304" pitchFamily="18" charset="0"/>
              </a:rPr>
              <a:t>приговорах — невмешательство родителя в ситуацию, когда другой взрослый применил к несовершеннолетнему насилие. </a:t>
            </a:r>
          </a:p>
          <a:p>
            <a:pPr algn="l"/>
            <a:r>
              <a:rPr lang="ru-RU" sz="1400" b="1" dirty="0">
                <a:latin typeface="Times New Roman" panose="02020603050405020304" pitchFamily="18" charset="0"/>
                <a:cs typeface="Times New Roman" panose="02020603050405020304" pitchFamily="18" charset="0"/>
              </a:rPr>
              <a:t>В одном </a:t>
            </a:r>
            <a:r>
              <a:rPr lang="ru-RU" sz="1400" dirty="0">
                <a:latin typeface="Times New Roman" panose="02020603050405020304" pitchFamily="18" charset="0"/>
                <a:cs typeface="Times New Roman" panose="02020603050405020304" pitchFamily="18" charset="0"/>
              </a:rPr>
              <a:t>из случаев суд признал жестоким обращением наряду с общим негативным поведением матери запрет для ребенка встречаться со своим отцом. </a:t>
            </a:r>
          </a:p>
          <a:p>
            <a:pPr algn="l"/>
            <a:r>
              <a:rPr lang="ru-RU" sz="1400" b="1" dirty="0">
                <a:latin typeface="Times New Roman" panose="02020603050405020304" pitchFamily="18" charset="0"/>
                <a:cs typeface="Times New Roman" panose="02020603050405020304" pitchFamily="18" charset="0"/>
              </a:rPr>
              <a:t>Вопиющим инцидентом </a:t>
            </a:r>
            <a:r>
              <a:rPr lang="ru-RU" sz="1400" dirty="0">
                <a:latin typeface="Times New Roman" panose="02020603050405020304" pitchFamily="18" charset="0"/>
                <a:cs typeface="Times New Roman" panose="02020603050405020304" pitchFamily="18" charset="0"/>
              </a:rPr>
              <a:t>стало также содержание несовершеннолетнего сына несколько дней в квартире, где находился труп его отца</a:t>
            </a:r>
          </a:p>
        </p:txBody>
      </p:sp>
      <p:sp>
        <p:nvSpPr>
          <p:cNvPr id="7" name="Текст 6">
            <a:extLst>
              <a:ext uri="{FF2B5EF4-FFF2-40B4-BE49-F238E27FC236}">
                <a16:creationId xmlns:a16="http://schemas.microsoft.com/office/drawing/2014/main" id="{14A35FD0-1CD4-418C-9624-536E45B7BE34}"/>
              </a:ext>
            </a:extLst>
          </p:cNvPr>
          <p:cNvSpPr>
            <a:spLocks noGrp="1"/>
          </p:cNvSpPr>
          <p:nvPr>
            <p:ph type="body" sz="quarter" idx="18"/>
          </p:nvPr>
        </p:nvSpPr>
        <p:spPr>
          <a:xfrm>
            <a:off x="1485899" y="3763927"/>
            <a:ext cx="4031945" cy="363729"/>
          </a:xfrm>
        </p:spPr>
        <p:txBody>
          <a:bodyPr>
            <a:normAutofit/>
          </a:bodyPr>
          <a:lstStyle/>
          <a:p>
            <a:pPr algn="l"/>
            <a:r>
              <a:rPr lang="ru-RU" sz="1400" b="1" dirty="0">
                <a:latin typeface="Times New Roman" panose="02020603050405020304" pitchFamily="18" charset="0"/>
                <a:cs typeface="Times New Roman" panose="02020603050405020304" pitchFamily="18" charset="0"/>
              </a:rPr>
              <a:t>52 % </a:t>
            </a:r>
            <a:r>
              <a:rPr lang="ru-RU" sz="1400" dirty="0">
                <a:latin typeface="Times New Roman" panose="02020603050405020304" pitchFamily="18" charset="0"/>
                <a:cs typeface="Times New Roman" panose="02020603050405020304" pitchFamily="18" charset="0"/>
              </a:rPr>
              <a:t>приговоров - плохое питание детей</a:t>
            </a:r>
          </a:p>
        </p:txBody>
      </p:sp>
      <p:sp>
        <p:nvSpPr>
          <p:cNvPr id="8" name="Текст 7">
            <a:extLst>
              <a:ext uri="{FF2B5EF4-FFF2-40B4-BE49-F238E27FC236}">
                <a16:creationId xmlns:a16="http://schemas.microsoft.com/office/drawing/2014/main" id="{89681DC4-3096-4771-936A-37120DB9F48B}"/>
              </a:ext>
            </a:extLst>
          </p:cNvPr>
          <p:cNvSpPr>
            <a:spLocks noGrp="1"/>
          </p:cNvSpPr>
          <p:nvPr>
            <p:ph type="body" sz="quarter" idx="19"/>
          </p:nvPr>
        </p:nvSpPr>
        <p:spPr>
          <a:xfrm>
            <a:off x="1486412" y="4236313"/>
            <a:ext cx="4031030" cy="757548"/>
          </a:xfrm>
        </p:spPr>
        <p:txBody>
          <a:bodyPr/>
          <a:lstStyle/>
          <a:p>
            <a:pPr algn="l"/>
            <a:r>
              <a:rPr lang="ru-RU" b="1" dirty="0">
                <a:latin typeface="Times New Roman" panose="02020603050405020304" pitchFamily="18" charset="0"/>
                <a:cs typeface="Times New Roman" panose="02020603050405020304" pitchFamily="18" charset="0"/>
              </a:rPr>
              <a:t>32 % </a:t>
            </a:r>
            <a:r>
              <a:rPr lang="ru-RU" dirty="0">
                <a:latin typeface="Times New Roman" panose="02020603050405020304" pitchFamily="18" charset="0"/>
                <a:cs typeface="Times New Roman" panose="02020603050405020304" pitchFamily="18" charset="0"/>
              </a:rPr>
              <a:t>приговоров - не обращение за медицинской помощью и ненадлежащий уход за больным ребенком</a:t>
            </a:r>
          </a:p>
        </p:txBody>
      </p:sp>
      <p:sp>
        <p:nvSpPr>
          <p:cNvPr id="9" name="Текст 8">
            <a:extLst>
              <a:ext uri="{FF2B5EF4-FFF2-40B4-BE49-F238E27FC236}">
                <a16:creationId xmlns:a16="http://schemas.microsoft.com/office/drawing/2014/main" id="{B3C73615-E5FC-4FE2-9C41-1A034F0F5B37}"/>
              </a:ext>
            </a:extLst>
          </p:cNvPr>
          <p:cNvSpPr>
            <a:spLocks noGrp="1"/>
          </p:cNvSpPr>
          <p:nvPr>
            <p:ph type="body" sz="quarter" idx="23"/>
          </p:nvPr>
        </p:nvSpPr>
        <p:spPr>
          <a:xfrm>
            <a:off x="6672630" y="4236313"/>
            <a:ext cx="5246094" cy="1722627"/>
          </a:xfrm>
        </p:spPr>
        <p:txBody>
          <a:bodyPr>
            <a:noAutofit/>
          </a:bodyPr>
          <a:lstStyle/>
          <a:p>
            <a:pPr algn="l"/>
            <a:r>
              <a:rPr lang="ru-RU" sz="1400" dirty="0">
                <a:latin typeface="Times New Roman" panose="02020603050405020304" pitchFamily="18" charset="0"/>
                <a:cs typeface="Times New Roman" panose="02020603050405020304" pitchFamily="18" charset="0"/>
              </a:rPr>
              <a:t>в </a:t>
            </a:r>
            <a:r>
              <a:rPr lang="ru-RU" sz="1400" b="1" dirty="0">
                <a:latin typeface="Times New Roman" panose="02020603050405020304" pitchFamily="18" charset="0"/>
                <a:cs typeface="Times New Roman" panose="02020603050405020304" pitchFamily="18" charset="0"/>
              </a:rPr>
              <a:t>29 % </a:t>
            </a:r>
            <a:r>
              <a:rPr lang="ru-RU" sz="1400" dirty="0">
                <a:latin typeface="Times New Roman" panose="02020603050405020304" pitchFamily="18" charset="0"/>
                <a:cs typeface="Times New Roman" panose="02020603050405020304" pitchFamily="18" charset="0"/>
              </a:rPr>
              <a:t>случаев наказываются штрафом, </a:t>
            </a:r>
          </a:p>
          <a:p>
            <a:pPr algn="l"/>
            <a:r>
              <a:rPr lang="ru-RU" sz="1400" dirty="0">
                <a:latin typeface="Times New Roman" panose="02020603050405020304" pitchFamily="18" charset="0"/>
                <a:cs typeface="Times New Roman" panose="02020603050405020304" pitchFamily="18" charset="0"/>
              </a:rPr>
              <a:t>в </a:t>
            </a:r>
            <a:r>
              <a:rPr lang="ru-RU" sz="1400" b="1" dirty="0">
                <a:latin typeface="Times New Roman" panose="02020603050405020304" pitchFamily="18" charset="0"/>
                <a:cs typeface="Times New Roman" panose="02020603050405020304" pitchFamily="18" charset="0"/>
              </a:rPr>
              <a:t>27 %</a:t>
            </a:r>
            <a:r>
              <a:rPr lang="ru-RU" sz="1400" dirty="0">
                <a:latin typeface="Times New Roman" panose="02020603050405020304" pitchFamily="18" charset="0"/>
                <a:cs typeface="Times New Roman" panose="02020603050405020304" pitchFamily="18" charset="0"/>
              </a:rPr>
              <a:t> — исправительными работами, </a:t>
            </a:r>
          </a:p>
          <a:p>
            <a:pPr algn="l"/>
            <a:r>
              <a:rPr lang="ru-RU" sz="1400" dirty="0">
                <a:latin typeface="Times New Roman" panose="02020603050405020304" pitchFamily="18" charset="0"/>
                <a:cs typeface="Times New Roman" panose="02020603050405020304" pitchFamily="18" charset="0"/>
              </a:rPr>
              <a:t>в </a:t>
            </a:r>
            <a:r>
              <a:rPr lang="ru-RU" sz="1400" b="1" dirty="0">
                <a:latin typeface="Times New Roman" panose="02020603050405020304" pitchFamily="18" charset="0"/>
                <a:cs typeface="Times New Roman" panose="02020603050405020304" pitchFamily="18" charset="0"/>
              </a:rPr>
              <a:t>24 % </a:t>
            </a:r>
            <a:r>
              <a:rPr lang="ru-RU" sz="1400" dirty="0">
                <a:latin typeface="Times New Roman" panose="02020603050405020304" pitchFamily="18" charset="0"/>
                <a:cs typeface="Times New Roman" panose="02020603050405020304" pitchFamily="18" charset="0"/>
              </a:rPr>
              <a:t>— обязательными работами. </a:t>
            </a:r>
          </a:p>
          <a:p>
            <a:pPr algn="l"/>
            <a:r>
              <a:rPr lang="ru-RU" sz="1400" dirty="0">
                <a:latin typeface="Times New Roman" panose="02020603050405020304" pitchFamily="18" charset="0"/>
                <a:cs typeface="Times New Roman" panose="02020603050405020304" pitchFamily="18" charset="0"/>
              </a:rPr>
              <a:t>В </a:t>
            </a:r>
            <a:r>
              <a:rPr lang="ru-RU" sz="1400" b="1" dirty="0">
                <a:latin typeface="Times New Roman" panose="02020603050405020304" pitchFamily="18" charset="0"/>
                <a:cs typeface="Times New Roman" panose="02020603050405020304" pitchFamily="18" charset="0"/>
              </a:rPr>
              <a:t>11 % </a:t>
            </a:r>
            <a:r>
              <a:rPr lang="ru-RU" sz="1400" dirty="0">
                <a:latin typeface="Times New Roman" panose="02020603050405020304" pitchFamily="18" charset="0"/>
                <a:cs typeface="Times New Roman" panose="02020603050405020304" pitchFamily="18" charset="0"/>
              </a:rPr>
              <a:t>случаев суд назначил реальное лишение свободы, </a:t>
            </a:r>
          </a:p>
          <a:p>
            <a:pPr algn="l"/>
            <a:r>
              <a:rPr lang="ru-RU" sz="1400" dirty="0">
                <a:latin typeface="Times New Roman" panose="02020603050405020304" pitchFamily="18" charset="0"/>
                <a:cs typeface="Times New Roman" panose="02020603050405020304" pitchFamily="18" charset="0"/>
              </a:rPr>
              <a:t>в </a:t>
            </a:r>
            <a:r>
              <a:rPr lang="ru-RU" sz="1400" b="1" dirty="0">
                <a:latin typeface="Times New Roman" panose="02020603050405020304" pitchFamily="18" charset="0"/>
                <a:cs typeface="Times New Roman" panose="02020603050405020304" pitchFamily="18" charset="0"/>
              </a:rPr>
              <a:t>6 % </a:t>
            </a:r>
            <a:r>
              <a:rPr lang="ru-RU" sz="1400" dirty="0">
                <a:latin typeface="Times New Roman" panose="02020603050405020304" pitchFamily="18" charset="0"/>
                <a:cs typeface="Times New Roman" panose="02020603050405020304" pitchFamily="18" charset="0"/>
              </a:rPr>
              <a:t>— лишение свободы условно. </a:t>
            </a:r>
          </a:p>
        </p:txBody>
      </p:sp>
      <p:sp>
        <p:nvSpPr>
          <p:cNvPr id="11" name="Дата 10">
            <a:extLst>
              <a:ext uri="{FF2B5EF4-FFF2-40B4-BE49-F238E27FC236}">
                <a16:creationId xmlns:a16="http://schemas.microsoft.com/office/drawing/2014/main" id="{89A394FA-5EA8-4334-8DC5-6B2DC5F025CA}"/>
              </a:ext>
            </a:extLst>
          </p:cNvPr>
          <p:cNvSpPr>
            <a:spLocks noGrp="1"/>
          </p:cNvSpPr>
          <p:nvPr>
            <p:ph type="dt" sz="half" idx="20"/>
          </p:nvPr>
        </p:nvSpPr>
        <p:spPr>
          <a:xfrm>
            <a:off x="829340" y="6400800"/>
            <a:ext cx="2752059" cy="255181"/>
          </a:xfrm>
        </p:spPr>
        <p:txBody>
          <a:bodyPr/>
          <a:lstStyle/>
          <a:p>
            <a:pPr rtl="0"/>
            <a:r>
              <a:rPr lang="ru-RU" noProof="0" dirty="0"/>
              <a:t>2022 год</a:t>
            </a:r>
          </a:p>
        </p:txBody>
      </p:sp>
      <p:sp>
        <p:nvSpPr>
          <p:cNvPr id="13" name="Номер слайда 12">
            <a:extLst>
              <a:ext uri="{FF2B5EF4-FFF2-40B4-BE49-F238E27FC236}">
                <a16:creationId xmlns:a16="http://schemas.microsoft.com/office/drawing/2014/main" id="{448F6438-79B5-43E9-9270-71B06C3906BE}"/>
              </a:ext>
            </a:extLst>
          </p:cNvPr>
          <p:cNvSpPr>
            <a:spLocks noGrp="1"/>
          </p:cNvSpPr>
          <p:nvPr>
            <p:ph type="sldNum" sz="quarter" idx="22"/>
          </p:nvPr>
        </p:nvSpPr>
        <p:spPr/>
        <p:txBody>
          <a:bodyPr/>
          <a:lstStyle/>
          <a:p>
            <a:pPr rtl="0"/>
            <a:fld id="{B5CEABB6-07DC-46E8-9B57-56EC44A396E5}" type="slidenum">
              <a:rPr lang="ru-RU" noProof="0" smtClean="0"/>
              <a:t>2</a:t>
            </a:fld>
            <a:endParaRPr lang="ru-RU" noProof="0" dirty="0"/>
          </a:p>
        </p:txBody>
      </p:sp>
      <p:sp>
        <p:nvSpPr>
          <p:cNvPr id="14" name="TextBox 13">
            <a:extLst>
              <a:ext uri="{FF2B5EF4-FFF2-40B4-BE49-F238E27FC236}">
                <a16:creationId xmlns:a16="http://schemas.microsoft.com/office/drawing/2014/main" id="{2CDAA652-BD97-4562-8403-0DBF7B482A4D}"/>
              </a:ext>
            </a:extLst>
          </p:cNvPr>
          <p:cNvSpPr txBox="1"/>
          <p:nvPr/>
        </p:nvSpPr>
        <p:spPr>
          <a:xfrm>
            <a:off x="1485664" y="5435720"/>
            <a:ext cx="3915676" cy="523220"/>
          </a:xfrm>
          <a:prstGeom prst="rect">
            <a:avLst/>
          </a:prstGeom>
          <a:noFill/>
        </p:spPr>
        <p:txBody>
          <a:bodyPr wrap="square" rtlCol="0">
            <a:spAutoFit/>
          </a:bodyPr>
          <a:lstStyle/>
          <a:p>
            <a:r>
              <a:rPr lang="ru-RU" sz="1400" b="1" dirty="0">
                <a:latin typeface="Times New Roman" panose="02020603050405020304" pitchFamily="18" charset="0"/>
                <a:cs typeface="Times New Roman" panose="02020603050405020304" pitchFamily="18" charset="0"/>
              </a:rPr>
              <a:t>22 % случаев </a:t>
            </a:r>
            <a:r>
              <a:rPr lang="ru-RU" sz="1400" dirty="0">
                <a:latin typeface="Times New Roman" panose="02020603050405020304" pitchFamily="18" charset="0"/>
                <a:cs typeface="Times New Roman" panose="02020603050405020304" pitchFamily="18" charset="0"/>
              </a:rPr>
              <a:t>-   длительное оставление несовершеннолетнего без присмотра</a:t>
            </a:r>
          </a:p>
        </p:txBody>
      </p:sp>
    </p:spTree>
    <p:extLst>
      <p:ext uri="{BB962C8B-B14F-4D97-AF65-F5344CB8AC3E}">
        <p14:creationId xmlns:p14="http://schemas.microsoft.com/office/powerpoint/2010/main" val="26025293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a:extLst>
              <a:ext uri="{FF2B5EF4-FFF2-40B4-BE49-F238E27FC236}">
                <a16:creationId xmlns:a16="http://schemas.microsoft.com/office/drawing/2014/main" id="{4111C6E1-CAC0-4562-BE51-7E7A9464B3F2}"/>
              </a:ext>
            </a:extLst>
          </p:cNvPr>
          <p:cNvSpPr>
            <a:spLocks noGrp="1"/>
          </p:cNvSpPr>
          <p:nvPr>
            <p:ph type="title"/>
          </p:nvPr>
        </p:nvSpPr>
        <p:spPr>
          <a:xfrm>
            <a:off x="838200" y="365125"/>
            <a:ext cx="10836058" cy="1325563"/>
          </a:xfrm>
        </p:spPr>
        <p:txBody>
          <a:bodyPr>
            <a:normAutofit/>
          </a:bodyPr>
          <a:lstStyle/>
          <a:p>
            <a:pPr algn="l"/>
            <a:r>
              <a:rPr lang="ru-RU" sz="1400" b="1" dirty="0">
                <a:latin typeface="Times New Roman" panose="02020603050405020304" pitchFamily="18" charset="0"/>
                <a:ea typeface="Times New Roman" panose="02020603050405020304" pitchFamily="18" charset="0"/>
              </a:rPr>
              <a:t>Жестокое обращение с ребенком – </a:t>
            </a:r>
            <a:r>
              <a:rPr lang="ru-RU" sz="1400" dirty="0">
                <a:latin typeface="Times New Roman" panose="02020603050405020304" pitchFamily="18" charset="0"/>
                <a:ea typeface="Times New Roman" panose="02020603050405020304" pitchFamily="18" charset="0"/>
              </a:rPr>
              <a:t>все формы физического, психического, сексуального насилия, пренебрежения потребностями ребенка со стороны его родителей или иных законных представителей, которые проявляются в форме активных действий или бездействия, приводящих или способных привести к ущербу для здоровья, развития или достоинства ребенка</a:t>
            </a:r>
            <a:endParaRPr lang="ru-RU" sz="1400" dirty="0">
              <a:latin typeface="Times New Roman" panose="02020603050405020304" pitchFamily="18" charset="0"/>
              <a:cs typeface="Times New Roman" panose="02020603050405020304" pitchFamily="18" charset="0"/>
            </a:endParaRPr>
          </a:p>
        </p:txBody>
      </p:sp>
      <p:sp>
        <p:nvSpPr>
          <p:cNvPr id="4" name="Дата 3">
            <a:extLst>
              <a:ext uri="{FF2B5EF4-FFF2-40B4-BE49-F238E27FC236}">
                <a16:creationId xmlns:a16="http://schemas.microsoft.com/office/drawing/2014/main" id="{E98DA2AC-A863-40A1-B360-9FAB59515873}"/>
              </a:ext>
            </a:extLst>
          </p:cNvPr>
          <p:cNvSpPr>
            <a:spLocks noGrp="1"/>
          </p:cNvSpPr>
          <p:nvPr>
            <p:ph type="dt" sz="half" idx="10"/>
          </p:nvPr>
        </p:nvSpPr>
        <p:spPr/>
        <p:txBody>
          <a:bodyPr/>
          <a:lstStyle/>
          <a:p>
            <a:pPr rtl="0"/>
            <a:r>
              <a:rPr lang="ru-RU" noProof="0" dirty="0"/>
              <a:t>2022ГГ</a:t>
            </a:r>
          </a:p>
        </p:txBody>
      </p:sp>
      <p:sp>
        <p:nvSpPr>
          <p:cNvPr id="5" name="Нижний колонтитул 4">
            <a:extLst>
              <a:ext uri="{FF2B5EF4-FFF2-40B4-BE49-F238E27FC236}">
                <a16:creationId xmlns:a16="http://schemas.microsoft.com/office/drawing/2014/main" id="{949F2EA9-FA17-4E3A-B882-AC7BB17A6182}"/>
              </a:ext>
            </a:extLst>
          </p:cNvPr>
          <p:cNvSpPr>
            <a:spLocks noGrp="1"/>
          </p:cNvSpPr>
          <p:nvPr>
            <p:ph type="ftr" sz="quarter" idx="11"/>
          </p:nvPr>
        </p:nvSpPr>
        <p:spPr/>
        <p:txBody>
          <a:bodyPr/>
          <a:lstStyle/>
          <a:p>
            <a:pPr rtl="0"/>
            <a:r>
              <a:rPr lang="ru-RU" noProof="0" dirty="0"/>
              <a:t>Набор слайдов для презентации</a:t>
            </a:r>
          </a:p>
        </p:txBody>
      </p:sp>
      <p:sp>
        <p:nvSpPr>
          <p:cNvPr id="6" name="Номер слайда 5">
            <a:extLst>
              <a:ext uri="{FF2B5EF4-FFF2-40B4-BE49-F238E27FC236}">
                <a16:creationId xmlns:a16="http://schemas.microsoft.com/office/drawing/2014/main" id="{2B3B08AC-989E-4DB1-BCD5-AA709E10DBCF}"/>
              </a:ext>
            </a:extLst>
          </p:cNvPr>
          <p:cNvSpPr>
            <a:spLocks noGrp="1"/>
          </p:cNvSpPr>
          <p:nvPr>
            <p:ph type="sldNum" sz="quarter" idx="12"/>
          </p:nvPr>
        </p:nvSpPr>
        <p:spPr/>
        <p:txBody>
          <a:bodyPr/>
          <a:lstStyle/>
          <a:p>
            <a:pPr rtl="0"/>
            <a:fld id="{B5CEABB6-07DC-46E8-9B57-56EC44A396E5}" type="slidenum">
              <a:rPr lang="ru-RU" noProof="0" smtClean="0"/>
              <a:t>3</a:t>
            </a:fld>
            <a:endParaRPr lang="ru-RU" noProof="0" dirty="0"/>
          </a:p>
        </p:txBody>
      </p:sp>
      <p:sp>
        <p:nvSpPr>
          <p:cNvPr id="8" name="Прямоугольник 7">
            <a:extLst>
              <a:ext uri="{FF2B5EF4-FFF2-40B4-BE49-F238E27FC236}">
                <a16:creationId xmlns:a16="http://schemas.microsoft.com/office/drawing/2014/main" id="{6FA4F3DC-5839-42B6-BEF7-61668C221173}"/>
              </a:ext>
            </a:extLst>
          </p:cNvPr>
          <p:cNvSpPr/>
          <p:nvPr/>
        </p:nvSpPr>
        <p:spPr>
          <a:xfrm>
            <a:off x="2492679" y="1690689"/>
            <a:ext cx="7302674" cy="373307"/>
          </a:xfrm>
          <a:prstGeom prst="rect">
            <a:avLst/>
          </a:prstGeom>
        </p:spPr>
        <p:txBody>
          <a:bodyPr wrap="square">
            <a:spAutoFit/>
          </a:bodyPr>
          <a:lstStyle/>
          <a:p>
            <a:pPr algn="ctr" fontAlgn="base">
              <a:lnSpc>
                <a:spcPct val="107000"/>
              </a:lnSpc>
              <a:spcAft>
                <a:spcPts val="0"/>
              </a:spcAft>
            </a:pPr>
            <a:r>
              <a:rPr lang="ru-RU" b="1" dirty="0">
                <a:latin typeface="Times New Roman" panose="02020603050405020304" pitchFamily="18" charset="0"/>
                <a:ea typeface="Times New Roman" panose="02020603050405020304" pitchFamily="18" charset="0"/>
                <a:cs typeface="Times New Roman" panose="02020603050405020304" pitchFamily="18" charset="0"/>
              </a:rPr>
              <a:t>Мифы и факты о жестоком обращении с детьми</a:t>
            </a:r>
            <a:endParaRPr lang="ru-RU" sz="11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9" name="Прямоугольник 8">
            <a:extLst>
              <a:ext uri="{FF2B5EF4-FFF2-40B4-BE49-F238E27FC236}">
                <a16:creationId xmlns:a16="http://schemas.microsoft.com/office/drawing/2014/main" id="{0591D672-9D4F-48C5-A78D-32AA2D8B466E}"/>
              </a:ext>
            </a:extLst>
          </p:cNvPr>
          <p:cNvSpPr/>
          <p:nvPr/>
        </p:nvSpPr>
        <p:spPr>
          <a:xfrm>
            <a:off x="533400" y="2063996"/>
            <a:ext cx="4276595" cy="2151486"/>
          </a:xfrm>
          <a:prstGeom prst="rect">
            <a:avLst/>
          </a:prstGeom>
        </p:spPr>
        <p:txBody>
          <a:bodyPr wrap="square">
            <a:spAutoFit/>
          </a:bodyPr>
          <a:lstStyle/>
          <a:p>
            <a:pPr fontAlgn="base">
              <a:lnSpc>
                <a:spcPct val="107000"/>
              </a:lnSpc>
              <a:spcAft>
                <a:spcPts val="0"/>
              </a:spcAft>
            </a:pPr>
            <a:r>
              <a:rPr lang="ru-RU" sz="1400" b="1" dirty="0">
                <a:solidFill>
                  <a:srgbClr val="008290"/>
                </a:solidFill>
                <a:latin typeface="Times New Roman" panose="02020603050405020304" pitchFamily="18" charset="0"/>
                <a:ea typeface="Times New Roman" panose="02020603050405020304" pitchFamily="18" charset="0"/>
                <a:cs typeface="Times New Roman" panose="02020603050405020304" pitchFamily="18" charset="0"/>
              </a:rPr>
              <a:t>Миф № 1: Жестокое обращение – это только когда родители избивают ребенка.</a:t>
            </a:r>
            <a:endParaRPr lang="ru-RU" sz="1400" dirty="0">
              <a:latin typeface="Times New Roman" panose="02020603050405020304" pitchFamily="18" charset="0"/>
              <a:ea typeface="Calibri" panose="020F0502020204030204" pitchFamily="34" charset="0"/>
              <a:cs typeface="Times New Roman" panose="02020603050405020304" pitchFamily="18" charset="0"/>
            </a:endParaRPr>
          </a:p>
          <a:p>
            <a:pPr fontAlgn="base">
              <a:lnSpc>
                <a:spcPct val="107000"/>
              </a:lnSpc>
              <a:spcAft>
                <a:spcPts val="0"/>
              </a:spcAft>
            </a:pPr>
            <a:r>
              <a:rPr lang="ru-RU" sz="1400" b="1" dirty="0">
                <a:solidFill>
                  <a:srgbClr val="010101"/>
                </a:solidFill>
                <a:latin typeface="Times New Roman" panose="02020603050405020304" pitchFamily="18" charset="0"/>
                <a:ea typeface="Times New Roman" panose="02020603050405020304" pitchFamily="18" charset="0"/>
                <a:cs typeface="Times New Roman" panose="02020603050405020304" pitchFamily="18" charset="0"/>
              </a:rPr>
              <a:t>Факт:</a:t>
            </a:r>
            <a:r>
              <a:rPr lang="ru-RU" sz="1400" dirty="0">
                <a:solidFill>
                  <a:srgbClr val="010101"/>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400" b="1" dirty="0">
                <a:solidFill>
                  <a:srgbClr val="010101"/>
                </a:solidFill>
                <a:latin typeface="Times New Roman" panose="02020603050405020304" pitchFamily="18" charset="0"/>
                <a:ea typeface="Times New Roman" panose="02020603050405020304" pitchFamily="18" charset="0"/>
                <a:cs typeface="Times New Roman" panose="02020603050405020304" pitchFamily="18" charset="0"/>
              </a:rPr>
              <a:t>Физическое насилие является лишь одним из видов жестокого обращения с детьми</a:t>
            </a:r>
            <a:r>
              <a:rPr lang="ru-RU" sz="1400" dirty="0">
                <a:solidFill>
                  <a:srgbClr val="010101"/>
                </a:solidFill>
                <a:latin typeface="Times New Roman" panose="02020603050405020304" pitchFamily="18" charset="0"/>
                <a:ea typeface="Times New Roman" panose="02020603050405020304" pitchFamily="18" charset="0"/>
                <a:cs typeface="Times New Roman" panose="02020603050405020304" pitchFamily="18" charset="0"/>
              </a:rPr>
              <a:t>. Пренебрежение и эмоциональное насилие могут быть столь же разрушительными для ребенка, а их меньшая заметность – значительно снижает шанс вмешательства в ситуацию третьих лиц и выявления проблемы.  </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0" name="Прямоугольник 9">
            <a:extLst>
              <a:ext uri="{FF2B5EF4-FFF2-40B4-BE49-F238E27FC236}">
                <a16:creationId xmlns:a16="http://schemas.microsoft.com/office/drawing/2014/main" id="{0EC5CCD3-355B-4C41-9369-E1C81A501E6B}"/>
              </a:ext>
            </a:extLst>
          </p:cNvPr>
          <p:cNvSpPr/>
          <p:nvPr/>
        </p:nvSpPr>
        <p:spPr>
          <a:xfrm>
            <a:off x="533400" y="4308952"/>
            <a:ext cx="4276595" cy="2581732"/>
          </a:xfrm>
          <a:prstGeom prst="rect">
            <a:avLst/>
          </a:prstGeom>
        </p:spPr>
        <p:txBody>
          <a:bodyPr wrap="square">
            <a:spAutoFit/>
          </a:bodyPr>
          <a:lstStyle/>
          <a:p>
            <a:pPr fontAlgn="base">
              <a:lnSpc>
                <a:spcPct val="107000"/>
              </a:lnSpc>
              <a:spcAft>
                <a:spcPts val="0"/>
              </a:spcAft>
            </a:pPr>
            <a:r>
              <a:rPr lang="ru-RU" sz="1400" b="1" dirty="0">
                <a:solidFill>
                  <a:srgbClr val="008290"/>
                </a:solidFill>
                <a:latin typeface="Times New Roman" panose="02020603050405020304" pitchFamily="18" charset="0"/>
                <a:ea typeface="Times New Roman" panose="02020603050405020304" pitchFamily="18" charset="0"/>
                <a:cs typeface="Times New Roman" panose="02020603050405020304" pitchFamily="18" charset="0"/>
              </a:rPr>
              <a:t>Миф № 2: Только плохие люди жестоко обращаются со своими детьми.</a:t>
            </a:r>
            <a:endParaRPr lang="ru-RU" sz="1400" dirty="0">
              <a:latin typeface="Times New Roman" panose="02020603050405020304" pitchFamily="18" charset="0"/>
              <a:ea typeface="Calibri" panose="020F0502020204030204" pitchFamily="34" charset="0"/>
              <a:cs typeface="Times New Roman" panose="02020603050405020304" pitchFamily="18" charset="0"/>
            </a:endParaRPr>
          </a:p>
          <a:p>
            <a:pPr fontAlgn="base">
              <a:lnSpc>
                <a:spcPct val="107000"/>
              </a:lnSpc>
              <a:spcAft>
                <a:spcPts val="0"/>
              </a:spcAft>
            </a:pPr>
            <a:r>
              <a:rPr lang="ru-RU" sz="1400" b="1" dirty="0">
                <a:solidFill>
                  <a:srgbClr val="010101"/>
                </a:solidFill>
                <a:latin typeface="Times New Roman" panose="02020603050405020304" pitchFamily="18" charset="0"/>
                <a:ea typeface="Times New Roman" panose="02020603050405020304" pitchFamily="18" charset="0"/>
                <a:cs typeface="Times New Roman" panose="02020603050405020304" pitchFamily="18" charset="0"/>
              </a:rPr>
              <a:t>Факт:</a:t>
            </a:r>
            <a:r>
              <a:rPr lang="ru-RU" sz="1400" dirty="0">
                <a:solidFill>
                  <a:srgbClr val="010101"/>
                </a:solidFill>
                <a:latin typeface="Times New Roman" panose="02020603050405020304" pitchFamily="18" charset="0"/>
                <a:ea typeface="Times New Roman" panose="02020603050405020304" pitchFamily="18" charset="0"/>
                <a:cs typeface="Times New Roman" panose="02020603050405020304" pitchFamily="18" charset="0"/>
              </a:rPr>
              <a:t> Несмотря на кажущуюся очевидность такого мнения, мир все же не делится на «черное» и «белое». Не все эти родители вредят своим детям намеренно. Многие из них сами стали жертвами насилия в детстве, и просто копируют эту модель поведения на своих детях. Другие страдают от психических заболеваний, или от наркотической зависимости</a:t>
            </a:r>
            <a:r>
              <a:rPr lang="ru-RU" sz="1200" dirty="0">
                <a:solidFill>
                  <a:srgbClr val="010101"/>
                </a:solidFill>
                <a:latin typeface="Times New Roman" panose="02020603050405020304" pitchFamily="18" charset="0"/>
                <a:ea typeface="Times New Roman" panose="02020603050405020304" pitchFamily="18" charset="0"/>
                <a:cs typeface="Times New Roman" panose="02020603050405020304" pitchFamily="18" charset="0"/>
              </a:rPr>
              <a:t>.</a:t>
            </a:r>
            <a:endParaRPr lang="ru-RU" sz="1200" dirty="0">
              <a:latin typeface="Times New Roman" panose="02020603050405020304" pitchFamily="18" charset="0"/>
              <a:ea typeface="Calibri" panose="020F0502020204030204" pitchFamily="34" charset="0"/>
              <a:cs typeface="Times New Roman" panose="02020603050405020304" pitchFamily="18" charset="0"/>
            </a:endParaRPr>
          </a:p>
          <a:p>
            <a:pPr fontAlgn="base">
              <a:lnSpc>
                <a:spcPct val="107000"/>
              </a:lnSpc>
              <a:spcAft>
                <a:spcPts val="0"/>
              </a:spcAft>
            </a:pPr>
            <a:r>
              <a:rPr lang="ru-RU" sz="1200" dirty="0">
                <a:solidFill>
                  <a:srgbClr val="010101"/>
                </a:solidFill>
                <a:latin typeface="Times New Roman" panose="02020603050405020304" pitchFamily="18" charset="0"/>
                <a:ea typeface="Times New Roman" panose="02020603050405020304" pitchFamily="18" charset="0"/>
                <a:cs typeface="Times New Roman" panose="02020603050405020304" pitchFamily="18" charset="0"/>
              </a:rPr>
              <a:t> </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 name="Прямоугольник 10">
            <a:extLst>
              <a:ext uri="{FF2B5EF4-FFF2-40B4-BE49-F238E27FC236}">
                <a16:creationId xmlns:a16="http://schemas.microsoft.com/office/drawing/2014/main" id="{540B7151-3F4E-4C34-B271-92608FF285FE}"/>
              </a:ext>
            </a:extLst>
          </p:cNvPr>
          <p:cNvSpPr/>
          <p:nvPr/>
        </p:nvSpPr>
        <p:spPr>
          <a:xfrm>
            <a:off x="5029201" y="2063997"/>
            <a:ext cx="3581400" cy="2612510"/>
          </a:xfrm>
          <a:prstGeom prst="rect">
            <a:avLst/>
          </a:prstGeom>
        </p:spPr>
        <p:txBody>
          <a:bodyPr wrap="square">
            <a:spAutoFit/>
          </a:bodyPr>
          <a:lstStyle/>
          <a:p>
            <a:pPr fontAlgn="base">
              <a:lnSpc>
                <a:spcPct val="107000"/>
              </a:lnSpc>
              <a:spcAft>
                <a:spcPts val="0"/>
              </a:spcAft>
            </a:pPr>
            <a:r>
              <a:rPr lang="ru-RU" sz="1400" b="1" dirty="0">
                <a:solidFill>
                  <a:srgbClr val="008290"/>
                </a:solidFill>
                <a:latin typeface="Times New Roman" panose="02020603050405020304" pitchFamily="18" charset="0"/>
                <a:ea typeface="Times New Roman" panose="02020603050405020304" pitchFamily="18" charset="0"/>
                <a:cs typeface="Times New Roman" panose="02020603050405020304" pitchFamily="18" charset="0"/>
              </a:rPr>
              <a:t>Миф № 3: Жестокое обращение с детьми никогда не случается в «хороших» семьях.</a:t>
            </a:r>
            <a:endParaRPr lang="ru-RU" sz="1400" dirty="0">
              <a:latin typeface="Times New Roman" panose="02020603050405020304" pitchFamily="18" charset="0"/>
              <a:ea typeface="Calibri" panose="020F0502020204030204" pitchFamily="34" charset="0"/>
              <a:cs typeface="Times New Roman" panose="02020603050405020304" pitchFamily="18" charset="0"/>
            </a:endParaRPr>
          </a:p>
          <a:p>
            <a:pPr fontAlgn="base">
              <a:lnSpc>
                <a:spcPct val="107000"/>
              </a:lnSpc>
              <a:spcAft>
                <a:spcPts val="0"/>
              </a:spcAft>
            </a:pPr>
            <a:r>
              <a:rPr lang="ru-RU" sz="1400" dirty="0">
                <a:solidFill>
                  <a:srgbClr val="010101"/>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400" b="1" dirty="0">
                <a:solidFill>
                  <a:srgbClr val="010101"/>
                </a:solidFill>
                <a:latin typeface="Times New Roman" panose="02020603050405020304" pitchFamily="18" charset="0"/>
                <a:ea typeface="Times New Roman" panose="02020603050405020304" pitchFamily="18" charset="0"/>
                <a:cs typeface="Times New Roman" panose="02020603050405020304" pitchFamily="18" charset="0"/>
              </a:rPr>
              <a:t>Факт:</a:t>
            </a:r>
            <a:r>
              <a:rPr lang="ru-RU" sz="1400" dirty="0">
                <a:solidFill>
                  <a:srgbClr val="010101"/>
                </a:solidFill>
                <a:latin typeface="Times New Roman" panose="02020603050405020304" pitchFamily="18" charset="0"/>
                <a:ea typeface="Times New Roman" panose="02020603050405020304" pitchFamily="18" charset="0"/>
                <a:cs typeface="Times New Roman" panose="02020603050405020304" pitchFamily="18" charset="0"/>
              </a:rPr>
              <a:t> Жестокое обращение с детьми случается не только в бедных семьях или плохих районах. </a:t>
            </a:r>
            <a:r>
              <a:rPr lang="ru-RU" sz="1400" b="1" dirty="0">
                <a:solidFill>
                  <a:srgbClr val="010101"/>
                </a:solidFill>
                <a:latin typeface="Times New Roman" panose="02020603050405020304" pitchFamily="18" charset="0"/>
                <a:ea typeface="Times New Roman" panose="02020603050405020304" pitchFamily="18" charset="0"/>
                <a:cs typeface="Times New Roman" panose="02020603050405020304" pitchFamily="18" charset="0"/>
              </a:rPr>
              <a:t>Эта проблема лежит вне расовых, экономических или культурных границ.</a:t>
            </a:r>
            <a:r>
              <a:rPr lang="ru-RU" sz="1400" dirty="0">
                <a:solidFill>
                  <a:srgbClr val="010101"/>
                </a:solidFill>
                <a:latin typeface="Times New Roman" panose="02020603050405020304" pitchFamily="18" charset="0"/>
                <a:ea typeface="Times New Roman" panose="02020603050405020304" pitchFamily="18" charset="0"/>
                <a:cs typeface="Times New Roman" panose="02020603050405020304" pitchFamily="18" charset="0"/>
              </a:rPr>
              <a:t> Есть некоторые семьи, кажущиеся всем образцовыми, однако за дверями их домов скрываются очень неприглядные вещи. </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2" name="Прямоугольник 11">
            <a:extLst>
              <a:ext uri="{FF2B5EF4-FFF2-40B4-BE49-F238E27FC236}">
                <a16:creationId xmlns:a16="http://schemas.microsoft.com/office/drawing/2014/main" id="{E50E9FF1-C829-4CB9-8FB7-896DED5ACE8E}"/>
              </a:ext>
            </a:extLst>
          </p:cNvPr>
          <p:cNvSpPr/>
          <p:nvPr/>
        </p:nvSpPr>
        <p:spPr>
          <a:xfrm>
            <a:off x="5029200" y="4794005"/>
            <a:ext cx="3789123" cy="1756828"/>
          </a:xfrm>
          <a:prstGeom prst="rect">
            <a:avLst/>
          </a:prstGeom>
        </p:spPr>
        <p:txBody>
          <a:bodyPr wrap="square">
            <a:spAutoFit/>
          </a:bodyPr>
          <a:lstStyle/>
          <a:p>
            <a:pPr fontAlgn="base">
              <a:lnSpc>
                <a:spcPct val="107000"/>
              </a:lnSpc>
              <a:spcAft>
                <a:spcPts val="0"/>
              </a:spcAft>
            </a:pPr>
            <a:r>
              <a:rPr lang="ru-RU" sz="1400" b="1" dirty="0">
                <a:solidFill>
                  <a:srgbClr val="008290"/>
                </a:solidFill>
                <a:latin typeface="Times New Roman" panose="02020603050405020304" pitchFamily="18" charset="0"/>
                <a:ea typeface="Times New Roman" panose="02020603050405020304" pitchFamily="18" charset="0"/>
                <a:cs typeface="Times New Roman" panose="02020603050405020304" pitchFamily="18" charset="0"/>
              </a:rPr>
              <a:t>Миф № 4: Большинство детей страдает от рук незнакомцев. </a:t>
            </a:r>
            <a:endParaRPr lang="ru-RU" sz="1400" dirty="0">
              <a:latin typeface="Times New Roman" panose="02020603050405020304" pitchFamily="18" charset="0"/>
              <a:ea typeface="Calibri" panose="020F0502020204030204" pitchFamily="34" charset="0"/>
              <a:cs typeface="Times New Roman" panose="02020603050405020304" pitchFamily="18" charset="0"/>
            </a:endParaRPr>
          </a:p>
          <a:p>
            <a:pPr fontAlgn="base">
              <a:lnSpc>
                <a:spcPct val="107000"/>
              </a:lnSpc>
              <a:spcAft>
                <a:spcPts val="0"/>
              </a:spcAft>
            </a:pPr>
            <a:r>
              <a:rPr lang="ru-RU" sz="1400" dirty="0">
                <a:solidFill>
                  <a:srgbClr val="010101"/>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400" b="1" dirty="0">
                <a:solidFill>
                  <a:srgbClr val="010101"/>
                </a:solidFill>
                <a:latin typeface="Times New Roman" panose="02020603050405020304" pitchFamily="18" charset="0"/>
                <a:ea typeface="Times New Roman" panose="02020603050405020304" pitchFamily="18" charset="0"/>
                <a:cs typeface="Times New Roman" panose="02020603050405020304" pitchFamily="18" charset="0"/>
              </a:rPr>
              <a:t>Факт:</a:t>
            </a:r>
            <a:r>
              <a:rPr lang="ru-RU" sz="1400" dirty="0">
                <a:solidFill>
                  <a:srgbClr val="010101"/>
                </a:solidFill>
                <a:latin typeface="Times New Roman" panose="02020603050405020304" pitchFamily="18" charset="0"/>
                <a:ea typeface="Times New Roman" panose="02020603050405020304" pitchFamily="18" charset="0"/>
                <a:cs typeface="Times New Roman" panose="02020603050405020304" pitchFamily="18" charset="0"/>
              </a:rPr>
              <a:t> Насилие со стороны незнакомых людей случается, </a:t>
            </a:r>
            <a:r>
              <a:rPr lang="ru-RU" sz="1400" b="1" dirty="0">
                <a:solidFill>
                  <a:srgbClr val="010101"/>
                </a:solidFill>
                <a:latin typeface="Times New Roman" panose="02020603050405020304" pitchFamily="18" charset="0"/>
                <a:ea typeface="Times New Roman" panose="02020603050405020304" pitchFamily="18" charset="0"/>
                <a:cs typeface="Times New Roman" panose="02020603050405020304" pitchFamily="18" charset="0"/>
              </a:rPr>
              <a:t>однако в большинстве случаев агрессором является член семьи или ближайший друг семьи.</a:t>
            </a:r>
            <a:r>
              <a:rPr lang="ru-RU" sz="1400" dirty="0">
                <a:solidFill>
                  <a:srgbClr val="010101"/>
                </a:solidFill>
                <a:latin typeface="Times New Roman" panose="02020603050405020304" pitchFamily="18" charset="0"/>
                <a:ea typeface="Times New Roman" panose="02020603050405020304" pitchFamily="18" charset="0"/>
                <a:cs typeface="Times New Roman" panose="02020603050405020304" pitchFamily="18" charset="0"/>
              </a:rPr>
              <a:t> </a:t>
            </a:r>
            <a:endParaRPr lang="ru-RU" sz="1400" dirty="0">
              <a:latin typeface="Times New Roman" panose="02020603050405020304" pitchFamily="18" charset="0"/>
              <a:ea typeface="Calibri" panose="020F0502020204030204" pitchFamily="34" charset="0"/>
              <a:cs typeface="Times New Roman" panose="02020603050405020304" pitchFamily="18" charset="0"/>
            </a:endParaRPr>
          </a:p>
          <a:p>
            <a:pPr fontAlgn="base">
              <a:lnSpc>
                <a:spcPct val="107000"/>
              </a:lnSpc>
              <a:spcAft>
                <a:spcPts val="0"/>
              </a:spcAft>
            </a:pPr>
            <a:r>
              <a:rPr lang="ru-RU" dirty="0">
                <a:solidFill>
                  <a:srgbClr val="010101"/>
                </a:solidFill>
                <a:latin typeface="PTSansRegular"/>
                <a:ea typeface="Times New Roman" panose="02020603050405020304" pitchFamily="18" charset="0"/>
                <a:cs typeface="Times New Roman" panose="02020603050405020304" pitchFamily="18" charset="0"/>
              </a:rPr>
              <a:t> </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Прямоугольник 12">
            <a:extLst>
              <a:ext uri="{FF2B5EF4-FFF2-40B4-BE49-F238E27FC236}">
                <a16:creationId xmlns:a16="http://schemas.microsoft.com/office/drawing/2014/main" id="{71D5E7BC-B341-462B-8072-305E8E049800}"/>
              </a:ext>
            </a:extLst>
          </p:cNvPr>
          <p:cNvSpPr/>
          <p:nvPr/>
        </p:nvSpPr>
        <p:spPr>
          <a:xfrm>
            <a:off x="9037528" y="2063997"/>
            <a:ext cx="2887250" cy="3765070"/>
          </a:xfrm>
          <a:prstGeom prst="rect">
            <a:avLst/>
          </a:prstGeom>
        </p:spPr>
        <p:txBody>
          <a:bodyPr wrap="square">
            <a:spAutoFit/>
          </a:bodyPr>
          <a:lstStyle/>
          <a:p>
            <a:pPr fontAlgn="base">
              <a:lnSpc>
                <a:spcPct val="107000"/>
              </a:lnSpc>
              <a:spcAft>
                <a:spcPts val="0"/>
              </a:spcAft>
            </a:pPr>
            <a:r>
              <a:rPr lang="ru-RU" sz="1400" b="1" dirty="0">
                <a:solidFill>
                  <a:srgbClr val="008290"/>
                </a:solidFill>
                <a:latin typeface="Times New Roman" panose="02020603050405020304" pitchFamily="18" charset="0"/>
                <a:ea typeface="Times New Roman" panose="02020603050405020304" pitchFamily="18" charset="0"/>
                <a:cs typeface="Times New Roman" panose="02020603050405020304" pitchFamily="18" charset="0"/>
              </a:rPr>
              <a:t>Миф № 5: Из детей, подвергшихся жестокому обращению, всегда вырастают жестокие люди.</a:t>
            </a:r>
            <a:endParaRPr lang="ru-RU" sz="1400" dirty="0">
              <a:latin typeface="Times New Roman" panose="02020603050405020304" pitchFamily="18" charset="0"/>
              <a:ea typeface="Calibri" panose="020F0502020204030204" pitchFamily="34" charset="0"/>
              <a:cs typeface="Times New Roman" panose="02020603050405020304" pitchFamily="18" charset="0"/>
            </a:endParaRPr>
          </a:p>
          <a:p>
            <a:pPr fontAlgn="base">
              <a:lnSpc>
                <a:spcPct val="107000"/>
              </a:lnSpc>
              <a:spcAft>
                <a:spcPts val="0"/>
              </a:spcAft>
            </a:pPr>
            <a:r>
              <a:rPr lang="ru-RU" sz="1400" dirty="0">
                <a:solidFill>
                  <a:srgbClr val="010101"/>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400" b="1" dirty="0">
                <a:solidFill>
                  <a:srgbClr val="010101"/>
                </a:solidFill>
                <a:latin typeface="Times New Roman" panose="02020603050405020304" pitchFamily="18" charset="0"/>
                <a:ea typeface="Times New Roman" panose="02020603050405020304" pitchFamily="18" charset="0"/>
                <a:cs typeface="Times New Roman" panose="02020603050405020304" pitchFamily="18" charset="0"/>
              </a:rPr>
              <a:t>Факт: </a:t>
            </a:r>
            <a:r>
              <a:rPr lang="ru-RU" sz="1400" dirty="0">
                <a:solidFill>
                  <a:srgbClr val="010101"/>
                </a:solidFill>
                <a:latin typeface="Times New Roman" panose="02020603050405020304" pitchFamily="18" charset="0"/>
                <a:ea typeface="Times New Roman" panose="02020603050405020304" pitchFamily="18" charset="0"/>
                <a:cs typeface="Times New Roman" panose="02020603050405020304" pitchFamily="18" charset="0"/>
              </a:rPr>
              <a:t>Да, эти дети находятся в группе </a:t>
            </a:r>
            <a:r>
              <a:rPr lang="ru-RU" sz="1400" u="sng" dirty="0">
                <a:solidFill>
                  <a:srgbClr val="008290"/>
                </a:solidFill>
                <a:latin typeface="Times New Roman" panose="02020603050405020304" pitchFamily="18" charset="0"/>
                <a:ea typeface="Times New Roman" panose="02020603050405020304" pitchFamily="18" charset="0"/>
                <a:cs typeface="Times New Roman" panose="02020603050405020304" pitchFamily="18" charset="0"/>
                <a:hlinkClick r:id="rId2" tooltip="Риск"/>
              </a:rPr>
              <a:t>риска</a:t>
            </a:r>
            <a:r>
              <a:rPr lang="ru-RU" sz="1400" dirty="0">
                <a:solidFill>
                  <a:srgbClr val="010101"/>
                </a:solidFill>
                <a:latin typeface="Times New Roman" panose="02020603050405020304" pitchFamily="18" charset="0"/>
                <a:ea typeface="Times New Roman" panose="02020603050405020304" pitchFamily="18" charset="0"/>
                <a:cs typeface="Times New Roman" panose="02020603050405020304" pitchFamily="18" charset="0"/>
              </a:rPr>
              <a:t>, и нередко бессознательно воспроизводят модель жестокого поведения на собственных детях. С другой стороны, многие взрослые, пережившие жестокое обращение в свой адрес, имеют очень сильную мотивацию уберечь собственных детей от того, через что прошли они сами, и потому становятся отличными родителями.</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839549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a:extLst>
              <a:ext uri="{FF2B5EF4-FFF2-40B4-BE49-F238E27FC236}">
                <a16:creationId xmlns:a16="http://schemas.microsoft.com/office/drawing/2014/main" id="{346BA10D-37EF-4E3E-8C1B-D1DBFB7CA925}"/>
              </a:ext>
            </a:extLst>
          </p:cNvPr>
          <p:cNvSpPr>
            <a:spLocks noGrp="1"/>
          </p:cNvSpPr>
          <p:nvPr>
            <p:ph type="title"/>
          </p:nvPr>
        </p:nvSpPr>
        <p:spPr>
          <a:xfrm>
            <a:off x="838200" y="365125"/>
            <a:ext cx="10861110" cy="749691"/>
          </a:xfrm>
        </p:spPr>
        <p:txBody>
          <a:bodyPr>
            <a:normAutofit fontScale="90000"/>
          </a:bodyPr>
          <a:lstStyle/>
          <a:p>
            <a:r>
              <a:rPr lang="ru-RU" b="1" dirty="0">
                <a:latin typeface="Times New Roman" panose="02020603050405020304" pitchFamily="18" charset="0"/>
                <a:cs typeface="Times New Roman" panose="02020603050405020304" pitchFamily="18" charset="0"/>
              </a:rPr>
              <a:t>последствия жестокого обращения с детьми:</a:t>
            </a:r>
            <a:br>
              <a:rPr lang="ru-RU" dirty="0"/>
            </a:br>
            <a:endParaRPr lang="ru-RU" dirty="0"/>
          </a:p>
        </p:txBody>
      </p:sp>
      <p:sp>
        <p:nvSpPr>
          <p:cNvPr id="4" name="Дата 3">
            <a:extLst>
              <a:ext uri="{FF2B5EF4-FFF2-40B4-BE49-F238E27FC236}">
                <a16:creationId xmlns:a16="http://schemas.microsoft.com/office/drawing/2014/main" id="{D3E80456-4EA2-4898-B318-933BB2A880D9}"/>
              </a:ext>
            </a:extLst>
          </p:cNvPr>
          <p:cNvSpPr>
            <a:spLocks noGrp="1"/>
          </p:cNvSpPr>
          <p:nvPr>
            <p:ph type="dt" sz="half" idx="10"/>
          </p:nvPr>
        </p:nvSpPr>
        <p:spPr/>
        <p:txBody>
          <a:bodyPr/>
          <a:lstStyle/>
          <a:p>
            <a:pPr rtl="0"/>
            <a:r>
              <a:rPr lang="ru-RU" noProof="0"/>
              <a:t>20ГГ</a:t>
            </a:r>
          </a:p>
        </p:txBody>
      </p:sp>
      <p:sp>
        <p:nvSpPr>
          <p:cNvPr id="5" name="Нижний колонтитул 4">
            <a:extLst>
              <a:ext uri="{FF2B5EF4-FFF2-40B4-BE49-F238E27FC236}">
                <a16:creationId xmlns:a16="http://schemas.microsoft.com/office/drawing/2014/main" id="{08EF0F59-29F1-43BB-9821-EADEF2FABCD8}"/>
              </a:ext>
            </a:extLst>
          </p:cNvPr>
          <p:cNvSpPr>
            <a:spLocks noGrp="1"/>
          </p:cNvSpPr>
          <p:nvPr>
            <p:ph type="ftr" sz="quarter" idx="11"/>
          </p:nvPr>
        </p:nvSpPr>
        <p:spPr/>
        <p:txBody>
          <a:bodyPr/>
          <a:lstStyle/>
          <a:p>
            <a:pPr rtl="0"/>
            <a:r>
              <a:rPr lang="ru-RU" noProof="0"/>
              <a:t>Набор слайдов для презентации</a:t>
            </a:r>
          </a:p>
        </p:txBody>
      </p:sp>
      <p:sp>
        <p:nvSpPr>
          <p:cNvPr id="6" name="Номер слайда 5">
            <a:extLst>
              <a:ext uri="{FF2B5EF4-FFF2-40B4-BE49-F238E27FC236}">
                <a16:creationId xmlns:a16="http://schemas.microsoft.com/office/drawing/2014/main" id="{2A5CD10D-CA2A-4C63-B3EA-21819CF33BD3}"/>
              </a:ext>
            </a:extLst>
          </p:cNvPr>
          <p:cNvSpPr>
            <a:spLocks noGrp="1"/>
          </p:cNvSpPr>
          <p:nvPr>
            <p:ph type="sldNum" sz="quarter" idx="12"/>
          </p:nvPr>
        </p:nvSpPr>
        <p:spPr/>
        <p:txBody>
          <a:bodyPr/>
          <a:lstStyle/>
          <a:p>
            <a:pPr rtl="0"/>
            <a:fld id="{B5CEABB6-07DC-46E8-9B57-56EC44A396E5}" type="slidenum">
              <a:rPr lang="ru-RU" noProof="0" smtClean="0"/>
              <a:t>4</a:t>
            </a:fld>
            <a:endParaRPr lang="ru-RU" noProof="0"/>
          </a:p>
        </p:txBody>
      </p:sp>
      <p:sp>
        <p:nvSpPr>
          <p:cNvPr id="7" name="Прямоугольник 6">
            <a:extLst>
              <a:ext uri="{FF2B5EF4-FFF2-40B4-BE49-F238E27FC236}">
                <a16:creationId xmlns:a16="http://schemas.microsoft.com/office/drawing/2014/main" id="{3B2C26A9-E7F4-4857-AF3A-1074884C4885}"/>
              </a:ext>
            </a:extLst>
          </p:cNvPr>
          <p:cNvSpPr/>
          <p:nvPr/>
        </p:nvSpPr>
        <p:spPr>
          <a:xfrm>
            <a:off x="838200" y="1114816"/>
            <a:ext cx="10986369" cy="5011821"/>
          </a:xfrm>
          <a:prstGeom prst="rect">
            <a:avLst/>
          </a:prstGeom>
        </p:spPr>
        <p:txBody>
          <a:bodyPr wrap="square">
            <a:spAutoFit/>
          </a:bodyPr>
          <a:lstStyle/>
          <a:p>
            <a:pPr marL="342900" lvl="0" indent="-342900" fontAlgn="base">
              <a:lnSpc>
                <a:spcPct val="107000"/>
              </a:lnSpc>
              <a:spcAft>
                <a:spcPts val="0"/>
              </a:spcAft>
              <a:buSzPts val="1000"/>
              <a:buFont typeface="Symbol" panose="05050102010706020507" pitchFamily="18" charset="2"/>
              <a:buChar char=""/>
              <a:tabLst>
                <a:tab pos="457200" algn="l"/>
              </a:tabLst>
            </a:pPr>
            <a:r>
              <a:rPr lang="ru-RU" b="1" dirty="0">
                <a:solidFill>
                  <a:srgbClr val="010101"/>
                </a:solidFill>
                <a:latin typeface="Times New Roman" panose="02020603050405020304" pitchFamily="18" charset="0"/>
                <a:ea typeface="Times New Roman" panose="02020603050405020304" pitchFamily="18" charset="0"/>
                <a:cs typeface="Times New Roman" panose="02020603050405020304" pitchFamily="18" charset="0"/>
              </a:rPr>
              <a:t>Отсутствие доверия окружающим, трудности построения отношений с окружающими.</a:t>
            </a:r>
          </a:p>
          <a:p>
            <a:pPr lvl="0" fontAlgn="base">
              <a:lnSpc>
                <a:spcPct val="107000"/>
              </a:lnSpc>
              <a:spcAft>
                <a:spcPts val="0"/>
              </a:spcAft>
              <a:buSzPts val="1000"/>
              <a:tabLst>
                <a:tab pos="457200" algn="l"/>
              </a:tabLst>
            </a:pPr>
            <a:r>
              <a:rPr lang="ru-RU" dirty="0">
                <a:solidFill>
                  <a:srgbClr val="010101"/>
                </a:solidFill>
                <a:latin typeface="Times New Roman" panose="02020603050405020304" pitchFamily="18" charset="0"/>
                <a:ea typeface="Times New Roman" panose="02020603050405020304" pitchFamily="18" charset="0"/>
                <a:cs typeface="Times New Roman" panose="02020603050405020304" pitchFamily="18" charset="0"/>
              </a:rPr>
              <a:t>Если отсутствует базис родительской любви, доверия, уважения – то крайне сложно научиться доверять другим людям, или даже понять, кто из них заслуживает доверия. Это может привести к страху перед отношениями или привязанностями, из-за опасений подвергнуться строгому контролю или насилию. Это также может привести к нездоровым отношениям, просто из-за отсутствия опыта нормальных межличностных отношений. </a:t>
            </a:r>
          </a:p>
          <a:p>
            <a:pPr lvl="0" fontAlgn="base">
              <a:lnSpc>
                <a:spcPct val="107000"/>
              </a:lnSpc>
              <a:spcAft>
                <a:spcPts val="0"/>
              </a:spcAft>
              <a:buSzPts val="1000"/>
              <a:tabLst>
                <a:tab pos="457200" algn="l"/>
              </a:tabLst>
            </a:pPr>
            <a:endParaRPr lang="ru-RU" sz="12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fontAlgn="base">
              <a:lnSpc>
                <a:spcPct val="107000"/>
              </a:lnSpc>
              <a:spcAft>
                <a:spcPts val="0"/>
              </a:spcAft>
              <a:buSzPts val="1000"/>
              <a:buFont typeface="Symbol" panose="05050102010706020507" pitchFamily="18" charset="2"/>
              <a:buChar char=""/>
              <a:tabLst>
                <a:tab pos="457200" algn="l"/>
              </a:tabLst>
            </a:pPr>
            <a:r>
              <a:rPr lang="ru-RU" b="1" dirty="0">
                <a:solidFill>
                  <a:srgbClr val="010101"/>
                </a:solidFill>
                <a:latin typeface="Times New Roman" panose="02020603050405020304" pitchFamily="18" charset="0"/>
                <a:ea typeface="Times New Roman" panose="02020603050405020304" pitchFamily="18" charset="0"/>
                <a:cs typeface="Times New Roman" panose="02020603050405020304" pitchFamily="18" charset="0"/>
              </a:rPr>
              <a:t>Основополагающие чувства обесцениваются или искажаются.</a:t>
            </a:r>
            <a:r>
              <a:rPr lang="ru-RU" dirty="0">
                <a:solidFill>
                  <a:srgbClr val="010101"/>
                </a:solidFill>
                <a:latin typeface="Times New Roman" panose="02020603050405020304" pitchFamily="18" charset="0"/>
                <a:ea typeface="Times New Roman" panose="02020603050405020304" pitchFamily="18" charset="0"/>
                <a:cs typeface="Times New Roman" panose="02020603050405020304" pitchFamily="18" charset="0"/>
              </a:rPr>
              <a:t> </a:t>
            </a:r>
          </a:p>
          <a:p>
            <a:pPr lvl="0" fontAlgn="base">
              <a:lnSpc>
                <a:spcPct val="107000"/>
              </a:lnSpc>
              <a:spcAft>
                <a:spcPts val="0"/>
              </a:spcAft>
              <a:buSzPts val="1000"/>
              <a:tabLst>
                <a:tab pos="457200" algn="l"/>
              </a:tabLst>
            </a:pPr>
            <a:r>
              <a:rPr lang="ru-RU" dirty="0">
                <a:solidFill>
                  <a:srgbClr val="010101"/>
                </a:solidFill>
                <a:latin typeface="Times New Roman" panose="02020603050405020304" pitchFamily="18" charset="0"/>
                <a:ea typeface="Times New Roman" panose="02020603050405020304" pitchFamily="18" charset="0"/>
                <a:cs typeface="Times New Roman" panose="02020603050405020304" pitchFamily="18" charset="0"/>
              </a:rPr>
              <a:t>Если ребенку не говорили в детстве снова и снова, что он умница, что он красив, ловок, силен, любим и все на свете сможет – позже ему крайне сложно поверить в это. Такой человек склонен к чрезвычайно низкой самооценке, он верит, что может что-то большее или стоит чего-то. </a:t>
            </a:r>
          </a:p>
          <a:p>
            <a:pPr lvl="0" fontAlgn="base">
              <a:lnSpc>
                <a:spcPct val="107000"/>
              </a:lnSpc>
              <a:spcAft>
                <a:spcPts val="0"/>
              </a:spcAft>
              <a:buSzPts val="1000"/>
              <a:tabLst>
                <a:tab pos="457200" algn="l"/>
              </a:tabLst>
            </a:pPr>
            <a:endParaRPr lang="ru-RU"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fontAlgn="base">
              <a:lnSpc>
                <a:spcPct val="107000"/>
              </a:lnSpc>
              <a:spcAft>
                <a:spcPts val="0"/>
              </a:spcAft>
              <a:buSzPts val="1000"/>
              <a:buFont typeface="Symbol" panose="05050102010706020507" pitchFamily="18" charset="2"/>
              <a:buChar char=""/>
              <a:tabLst>
                <a:tab pos="457200" algn="l"/>
              </a:tabLst>
            </a:pPr>
            <a:r>
              <a:rPr lang="ru-RU" b="1" dirty="0">
                <a:solidFill>
                  <a:srgbClr val="010101"/>
                </a:solidFill>
                <a:latin typeface="Times New Roman" panose="02020603050405020304" pitchFamily="18" charset="0"/>
                <a:ea typeface="Times New Roman" panose="02020603050405020304" pitchFamily="18" charset="0"/>
                <a:cs typeface="Times New Roman" panose="02020603050405020304" pitchFamily="18" charset="0"/>
              </a:rPr>
              <a:t>Проблемы с выражением эмоций</a:t>
            </a:r>
            <a:r>
              <a:rPr lang="ru-RU" dirty="0">
                <a:solidFill>
                  <a:srgbClr val="010101"/>
                </a:solidFill>
                <a:latin typeface="Times New Roman" panose="02020603050405020304" pitchFamily="18" charset="0"/>
                <a:ea typeface="Times New Roman" panose="02020603050405020304" pitchFamily="18" charset="0"/>
                <a:cs typeface="Times New Roman" panose="02020603050405020304" pitchFamily="18" charset="0"/>
              </a:rPr>
              <a:t>. </a:t>
            </a:r>
          </a:p>
          <a:p>
            <a:pPr lvl="0" fontAlgn="base">
              <a:lnSpc>
                <a:spcPct val="107000"/>
              </a:lnSpc>
              <a:spcAft>
                <a:spcPts val="0"/>
              </a:spcAft>
              <a:buSzPts val="1000"/>
              <a:tabLst>
                <a:tab pos="457200" algn="l"/>
              </a:tabLst>
            </a:pPr>
            <a:r>
              <a:rPr lang="ru-RU" dirty="0">
                <a:solidFill>
                  <a:srgbClr val="010101"/>
                </a:solidFill>
                <a:latin typeface="Times New Roman" panose="02020603050405020304" pitchFamily="18" charset="0"/>
                <a:ea typeface="Times New Roman" panose="02020603050405020304" pitchFamily="18" charset="0"/>
                <a:cs typeface="Times New Roman" panose="02020603050405020304" pitchFamily="18" charset="0"/>
              </a:rPr>
              <a:t>Дети, подвергшиеся хроническому насилию, не имели возможности безопасно выражать свои эмоции. В результате, эмоции искажались самым нелепым образом. Став взрослыми, эти люди испытывают приступы необъяснимой тревоги, депрессии или гнева. Чтобы подавить в себе эти тягостные ощущения они нередко прибегают к алкоголю или психоактивным средствам.</a:t>
            </a:r>
            <a:endParaRPr lang="ru-RU"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319275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39C8D75-C357-4135-A087-DCD035920F35}"/>
              </a:ext>
            </a:extLst>
          </p:cNvPr>
          <p:cNvSpPr>
            <a:spLocks noGrp="1"/>
          </p:cNvSpPr>
          <p:nvPr>
            <p:ph type="title"/>
          </p:nvPr>
        </p:nvSpPr>
        <p:spPr>
          <a:xfrm>
            <a:off x="479013" y="136526"/>
            <a:ext cx="11232823" cy="276834"/>
          </a:xfrm>
        </p:spPr>
        <p:txBody>
          <a:bodyPr>
            <a:noAutofit/>
          </a:bodyPr>
          <a:lstStyle/>
          <a:p>
            <a:r>
              <a:rPr lang="ru-RU" sz="1200" b="1" dirty="0">
                <a:latin typeface="Times New Roman" panose="02020603050405020304" pitchFamily="18" charset="0"/>
                <a:cs typeface="Times New Roman" panose="02020603050405020304" pitchFamily="18" charset="0"/>
              </a:rPr>
              <a:t>I. Физическое насилие</a:t>
            </a:r>
            <a:r>
              <a:rPr lang="ru-RU" sz="1200" dirty="0">
                <a:latin typeface="Times New Roman" panose="02020603050405020304" pitchFamily="18" charset="0"/>
                <a:cs typeface="Times New Roman" panose="02020603050405020304" pitchFamily="18" charset="0"/>
              </a:rPr>
              <a:t>.</a:t>
            </a:r>
            <a:br>
              <a:rPr lang="ru-RU" sz="1400" dirty="0">
                <a:latin typeface="Times New Roman" panose="02020603050405020304" pitchFamily="18" charset="0"/>
                <a:cs typeface="Times New Roman" panose="02020603050405020304" pitchFamily="18" charset="0"/>
              </a:rPr>
            </a:br>
            <a:endParaRPr lang="ru-RU" sz="1400" dirty="0">
              <a:latin typeface="Times New Roman" panose="02020603050405020304" pitchFamily="18" charset="0"/>
              <a:cs typeface="Times New Roman" panose="02020603050405020304" pitchFamily="18" charset="0"/>
            </a:endParaRPr>
          </a:p>
        </p:txBody>
      </p:sp>
      <p:sp>
        <p:nvSpPr>
          <p:cNvPr id="3" name="Текст 2">
            <a:extLst>
              <a:ext uri="{FF2B5EF4-FFF2-40B4-BE49-F238E27FC236}">
                <a16:creationId xmlns:a16="http://schemas.microsoft.com/office/drawing/2014/main" id="{18B6CE43-EA91-4D0E-B29F-11EEF2CD96EC}"/>
              </a:ext>
            </a:extLst>
          </p:cNvPr>
          <p:cNvSpPr>
            <a:spLocks noGrp="1"/>
          </p:cNvSpPr>
          <p:nvPr>
            <p:ph type="body" sz="quarter" idx="13"/>
          </p:nvPr>
        </p:nvSpPr>
        <p:spPr>
          <a:xfrm>
            <a:off x="619462" y="413360"/>
            <a:ext cx="11432088" cy="1402914"/>
          </a:xfrm>
        </p:spPr>
        <p:txBody>
          <a:bodyPr>
            <a:normAutofit/>
          </a:bodyPr>
          <a:lstStyle/>
          <a:p>
            <a:r>
              <a:rPr lang="ru-RU" sz="1200" b="1" dirty="0">
                <a:latin typeface="Times New Roman" panose="02020603050405020304" pitchFamily="18" charset="0"/>
                <a:cs typeface="Times New Roman" panose="02020603050405020304" pitchFamily="18" charset="0"/>
              </a:rPr>
              <a:t>Внешний вид:</a:t>
            </a:r>
          </a:p>
          <a:p>
            <a:pPr algn="l"/>
            <a:r>
              <a:rPr lang="ru-RU" sz="1200" dirty="0">
                <a:latin typeface="Times New Roman" panose="02020603050405020304" pitchFamily="18" charset="0"/>
                <a:cs typeface="Times New Roman" panose="02020603050405020304" pitchFamily="18" charset="0"/>
              </a:rPr>
              <a:t>Множественные повреждения, имеющие специфический характер (отпечатки пальцев, ремня, сигаретные ожоги) и различную степень давности (свежие и заживающие);</a:t>
            </a:r>
          </a:p>
          <a:p>
            <a:pPr algn="l"/>
            <a:r>
              <a:rPr lang="ru-RU" sz="1200" dirty="0">
                <a:latin typeface="Times New Roman" panose="02020603050405020304" pitchFamily="18" charset="0"/>
                <a:cs typeface="Times New Roman" panose="02020603050405020304" pitchFamily="18" charset="0"/>
              </a:rPr>
              <a:t>Задержка физического развития (отставание в весе и росте), обезвоживание (для грудных детей);</a:t>
            </a:r>
          </a:p>
          <a:p>
            <a:pPr algn="l"/>
            <a:r>
              <a:rPr lang="ru-RU" sz="1200" dirty="0">
                <a:latin typeface="Times New Roman" panose="02020603050405020304" pitchFamily="18" charset="0"/>
                <a:cs typeface="Times New Roman" panose="02020603050405020304" pitchFamily="18" charset="0"/>
              </a:rPr>
              <a:t>Признаки плохого ухода (гигиеническая запущенность, неопрятный внешний вид, сыпь).</a:t>
            </a:r>
          </a:p>
          <a:p>
            <a:pPr algn="l"/>
            <a:endParaRPr lang="ru-RU" sz="1400" dirty="0">
              <a:latin typeface="Times New Roman" panose="02020603050405020304" pitchFamily="18" charset="0"/>
              <a:cs typeface="Times New Roman" panose="02020603050405020304" pitchFamily="18" charset="0"/>
            </a:endParaRPr>
          </a:p>
          <a:p>
            <a:pPr algn="l"/>
            <a:endParaRPr lang="ru-RU" sz="1400" dirty="0">
              <a:latin typeface="Times New Roman" panose="02020603050405020304" pitchFamily="18" charset="0"/>
              <a:cs typeface="Times New Roman" panose="02020603050405020304" pitchFamily="18" charset="0"/>
            </a:endParaRPr>
          </a:p>
        </p:txBody>
      </p:sp>
      <p:sp>
        <p:nvSpPr>
          <p:cNvPr id="4" name="Текст 3">
            <a:extLst>
              <a:ext uri="{FF2B5EF4-FFF2-40B4-BE49-F238E27FC236}">
                <a16:creationId xmlns:a16="http://schemas.microsoft.com/office/drawing/2014/main" id="{F31010C1-D3B6-490D-9179-F12139B292E5}"/>
              </a:ext>
            </a:extLst>
          </p:cNvPr>
          <p:cNvSpPr>
            <a:spLocks noGrp="1"/>
          </p:cNvSpPr>
          <p:nvPr>
            <p:ph type="body" sz="quarter" idx="15"/>
          </p:nvPr>
        </p:nvSpPr>
        <p:spPr>
          <a:xfrm>
            <a:off x="479013" y="1816275"/>
            <a:ext cx="11432088" cy="1803748"/>
          </a:xfrm>
        </p:spPr>
        <p:txBody>
          <a:bodyPr>
            <a:normAutofit fontScale="92500"/>
          </a:bodyPr>
          <a:lstStyle/>
          <a:p>
            <a:r>
              <a:rPr lang="ru-RU" sz="1300" b="1" dirty="0">
                <a:latin typeface="Times New Roman" panose="02020603050405020304" pitchFamily="18" charset="0"/>
                <a:cs typeface="Times New Roman" panose="02020603050405020304" pitchFamily="18" charset="0"/>
              </a:rPr>
              <a:t>Основные типы травм:</a:t>
            </a:r>
          </a:p>
          <a:p>
            <a:pPr algn="l"/>
            <a:r>
              <a:rPr lang="ru-RU" sz="1300" dirty="0">
                <a:latin typeface="Times New Roman" panose="02020603050405020304" pitchFamily="18" charset="0"/>
                <a:cs typeface="Times New Roman" panose="02020603050405020304" pitchFamily="18" charset="0"/>
              </a:rPr>
              <a:t>На теле – синяки, ссадины, раны, следы от прижигания предметами, горячими жидкостями, сигаретами или от ударов ремнем; повреждения внутренних органов или костей травматического характера.</a:t>
            </a:r>
          </a:p>
          <a:p>
            <a:pPr algn="l"/>
            <a:r>
              <a:rPr lang="ru-RU" sz="1300" dirty="0">
                <a:latin typeface="Times New Roman" panose="02020603050405020304" pitchFamily="18" charset="0"/>
                <a:cs typeface="Times New Roman" panose="02020603050405020304" pitchFamily="18" charset="0"/>
              </a:rPr>
              <a:t>На голове – </a:t>
            </a:r>
            <a:r>
              <a:rPr lang="ru-RU" sz="1300" dirty="0" err="1">
                <a:latin typeface="Times New Roman" panose="02020603050405020304" pitchFamily="18" charset="0"/>
                <a:cs typeface="Times New Roman" panose="02020603050405020304" pitchFamily="18" charset="0"/>
              </a:rPr>
              <a:t>ретинальные</a:t>
            </a:r>
            <a:r>
              <a:rPr lang="ru-RU" sz="1300" dirty="0">
                <a:latin typeface="Times New Roman" panose="02020603050405020304" pitchFamily="18" charset="0"/>
                <a:cs typeface="Times New Roman" panose="02020603050405020304" pitchFamily="18" charset="0"/>
              </a:rPr>
              <a:t> геморрагии (кровоизлияния в глазное яблоко), участки облысения, выбитые или расшатанные зубы, разрывы или порезы во рту, на губах.</a:t>
            </a:r>
          </a:p>
          <a:p>
            <a:pPr algn="l"/>
            <a:r>
              <a:rPr lang="ru-RU" sz="1300" dirty="0">
                <a:latin typeface="Times New Roman" panose="02020603050405020304" pitchFamily="18" charset="0"/>
                <a:cs typeface="Times New Roman" panose="02020603050405020304" pitchFamily="18" charset="0"/>
              </a:rPr>
              <a:t>Особой формой физического насилия у детей раннего возраста является синдром сотрясения, который характеризуется </a:t>
            </a:r>
            <a:r>
              <a:rPr lang="ru-RU" sz="1300" dirty="0" err="1">
                <a:latin typeface="Times New Roman" panose="02020603050405020304" pitchFamily="18" charset="0"/>
                <a:cs typeface="Times New Roman" panose="02020603050405020304" pitchFamily="18" charset="0"/>
              </a:rPr>
              <a:t>ретинальными</a:t>
            </a:r>
            <a:r>
              <a:rPr lang="ru-RU" sz="1300" dirty="0">
                <a:latin typeface="Times New Roman" panose="02020603050405020304" pitchFamily="18" charset="0"/>
                <a:cs typeface="Times New Roman" panose="02020603050405020304" pitchFamily="18" charset="0"/>
              </a:rPr>
              <a:t> геморрагиями и </a:t>
            </a:r>
            <a:r>
              <a:rPr lang="ru-RU" sz="1300" dirty="0" err="1">
                <a:latin typeface="Times New Roman" panose="02020603050405020304" pitchFamily="18" charset="0"/>
                <a:cs typeface="Times New Roman" panose="02020603050405020304" pitchFamily="18" charset="0"/>
              </a:rPr>
              <a:t>субдуральными</a:t>
            </a:r>
            <a:r>
              <a:rPr lang="ru-RU" sz="1300" dirty="0">
                <a:latin typeface="Times New Roman" panose="02020603050405020304" pitchFamily="18" charset="0"/>
                <a:cs typeface="Times New Roman" panose="02020603050405020304" pitchFamily="18" charset="0"/>
              </a:rPr>
              <a:t> гематомами (кровоизлияния под оболочки головного мозга) без наружных признаков повреждений. Проявляется в виде потери сознания, рвоты, головных болей.</a:t>
            </a:r>
          </a:p>
          <a:p>
            <a:pPr algn="l"/>
            <a:endParaRPr lang="ru-RU" dirty="0">
              <a:latin typeface="Times New Roman" panose="02020603050405020304" pitchFamily="18" charset="0"/>
              <a:cs typeface="Times New Roman" panose="02020603050405020304" pitchFamily="18" charset="0"/>
            </a:endParaRPr>
          </a:p>
        </p:txBody>
      </p:sp>
      <p:sp>
        <p:nvSpPr>
          <p:cNvPr id="7" name="Текст 6">
            <a:extLst>
              <a:ext uri="{FF2B5EF4-FFF2-40B4-BE49-F238E27FC236}">
                <a16:creationId xmlns:a16="http://schemas.microsoft.com/office/drawing/2014/main" id="{38845450-C181-4F55-8AE0-04CD214B16DB}"/>
              </a:ext>
            </a:extLst>
          </p:cNvPr>
          <p:cNvSpPr>
            <a:spLocks noGrp="1"/>
          </p:cNvSpPr>
          <p:nvPr>
            <p:ph type="body" sz="quarter" idx="18"/>
          </p:nvPr>
        </p:nvSpPr>
        <p:spPr>
          <a:xfrm>
            <a:off x="479013" y="3770335"/>
            <a:ext cx="11712987" cy="2772858"/>
          </a:xfrm>
        </p:spPr>
        <p:txBody>
          <a:bodyPr>
            <a:normAutofit fontScale="70000" lnSpcReduction="20000"/>
          </a:bodyPr>
          <a:lstStyle/>
          <a:p>
            <a:r>
              <a:rPr lang="ru-RU" sz="1400" b="1" dirty="0">
                <a:latin typeface="Times New Roman" panose="02020603050405020304" pitchFamily="18" charset="0"/>
                <a:cs typeface="Times New Roman" panose="02020603050405020304" pitchFamily="18" charset="0"/>
              </a:rPr>
              <a:t>Особенности поведения родителей или попечителей, позволяющие заподозрить жестокость по отношению к ребенку:</a:t>
            </a:r>
          </a:p>
          <a:p>
            <a:pPr algn="l"/>
            <a:r>
              <a:rPr lang="ru-RU" sz="1700" dirty="0">
                <a:latin typeface="Times New Roman" panose="02020603050405020304" pitchFamily="18" charset="0"/>
                <a:cs typeface="Times New Roman" panose="02020603050405020304" pitchFamily="18" charset="0"/>
              </a:rPr>
              <a:t>- противоречивые, путаные объяснения причин травм у ребенка и нежелание внести ясность в происшедшее;</a:t>
            </a:r>
          </a:p>
          <a:p>
            <a:pPr algn="l"/>
            <a:r>
              <a:rPr lang="ru-RU" sz="1700" dirty="0">
                <a:latin typeface="Times New Roman" panose="02020603050405020304" pitchFamily="18" charset="0"/>
                <a:cs typeface="Times New Roman" panose="02020603050405020304" pitchFamily="18" charset="0"/>
              </a:rPr>
              <a:t>- позднее обращение за медицинской помощью или инициатива обращения за помощью исходит от постороннего лица;</a:t>
            </a:r>
          </a:p>
          <a:p>
            <a:pPr algn="l"/>
            <a:r>
              <a:rPr lang="ru-RU" sz="1700" dirty="0">
                <a:latin typeface="Times New Roman" panose="02020603050405020304" pitchFamily="18" charset="0"/>
                <a:cs typeface="Times New Roman" panose="02020603050405020304" pitchFamily="18" charset="0"/>
              </a:rPr>
              <a:t>- обвинение в травмах </a:t>
            </a:r>
            <a:r>
              <a:rPr lang="ru-RU" sz="1700" dirty="0" err="1">
                <a:latin typeface="Times New Roman" panose="02020603050405020304" pitchFamily="18" charset="0"/>
                <a:cs typeface="Times New Roman" panose="02020603050405020304" pitchFamily="18" charset="0"/>
              </a:rPr>
              <a:t>самнеадекватность</a:t>
            </a:r>
            <a:r>
              <a:rPr lang="ru-RU" sz="1700" dirty="0">
                <a:latin typeface="Times New Roman" panose="02020603050405020304" pitchFamily="18" charset="0"/>
                <a:cs typeface="Times New Roman" panose="02020603050405020304" pitchFamily="18" charset="0"/>
              </a:rPr>
              <a:t> реакций родителей на тяжесть повреждения, стремление к её преувеличению или преуменьшению;</a:t>
            </a:r>
          </a:p>
          <a:p>
            <a:pPr algn="l"/>
            <a:r>
              <a:rPr lang="ru-RU" sz="1700" dirty="0">
                <a:latin typeface="Times New Roman" panose="02020603050405020304" pitchFamily="18" charset="0"/>
                <a:cs typeface="Times New Roman" panose="02020603050405020304" pitchFamily="18" charset="0"/>
              </a:rPr>
              <a:t>- отсутствие обеспокоенности за судьбу ребенка;</a:t>
            </a:r>
          </a:p>
          <a:p>
            <a:pPr algn="l"/>
            <a:r>
              <a:rPr lang="ru-RU" sz="1700" dirty="0">
                <a:latin typeface="Times New Roman" panose="02020603050405020304" pitchFamily="18" charset="0"/>
                <a:cs typeface="Times New Roman" panose="02020603050405020304" pitchFamily="18" charset="0"/>
              </a:rPr>
              <a:t>- невнимание, отсутствие ласки и эмоциональной поддержки ого ребенка;</a:t>
            </a:r>
          </a:p>
          <a:p>
            <a:pPr algn="l"/>
            <a:r>
              <a:rPr lang="ru-RU" sz="1700" dirty="0">
                <a:latin typeface="Times New Roman" panose="02020603050405020304" pitchFamily="18" charset="0"/>
                <a:cs typeface="Times New Roman" panose="02020603050405020304" pitchFamily="18" charset="0"/>
              </a:rPr>
              <a:t>- в обращении с ребенком;</a:t>
            </a:r>
          </a:p>
          <a:p>
            <a:pPr algn="l"/>
            <a:r>
              <a:rPr lang="ru-RU" sz="1700" dirty="0">
                <a:latin typeface="Times New Roman" panose="02020603050405020304" pitchFamily="18" charset="0"/>
                <a:cs typeface="Times New Roman" panose="02020603050405020304" pitchFamily="18" charset="0"/>
              </a:rPr>
              <a:t>- обеспокоенность собственными проблемами, не относящимися к здоровью ребенка;</a:t>
            </a:r>
          </a:p>
          <a:p>
            <a:pPr algn="l"/>
            <a:r>
              <a:rPr lang="ru-RU" sz="1700" dirty="0">
                <a:latin typeface="Times New Roman" panose="02020603050405020304" pitchFamily="18" charset="0"/>
                <a:cs typeface="Times New Roman" panose="02020603050405020304" pitchFamily="18" charset="0"/>
              </a:rPr>
              <a:t>- рассказы о том, как их наказывали в детстве;</a:t>
            </a:r>
          </a:p>
          <a:p>
            <a:pPr algn="l"/>
            <a:r>
              <a:rPr lang="ru-RU" sz="1700" dirty="0">
                <a:latin typeface="Times New Roman" panose="02020603050405020304" pitchFamily="18" charset="0"/>
                <a:cs typeface="Times New Roman" panose="02020603050405020304" pitchFamily="18" charset="0"/>
              </a:rPr>
              <a:t>- признаки психических расстройств в поведении или проявлении патологических черт характера (агрессивность, возбуждение, неадекватность и др.).</a:t>
            </a:r>
          </a:p>
          <a:p>
            <a:pPr algn="l"/>
            <a:endParaRPr lang="ru-RU" sz="1050" dirty="0">
              <a:latin typeface="Times New Roman" panose="02020603050405020304" pitchFamily="18" charset="0"/>
              <a:cs typeface="Times New Roman" panose="02020603050405020304" pitchFamily="18" charset="0"/>
            </a:endParaRPr>
          </a:p>
        </p:txBody>
      </p:sp>
      <p:sp>
        <p:nvSpPr>
          <p:cNvPr id="11" name="Дата 10">
            <a:extLst>
              <a:ext uri="{FF2B5EF4-FFF2-40B4-BE49-F238E27FC236}">
                <a16:creationId xmlns:a16="http://schemas.microsoft.com/office/drawing/2014/main" id="{145BB060-47CD-451A-8510-F76A725FA100}"/>
              </a:ext>
            </a:extLst>
          </p:cNvPr>
          <p:cNvSpPr>
            <a:spLocks noGrp="1"/>
          </p:cNvSpPr>
          <p:nvPr>
            <p:ph type="dt" sz="half" idx="20"/>
          </p:nvPr>
        </p:nvSpPr>
        <p:spPr/>
        <p:txBody>
          <a:bodyPr/>
          <a:lstStyle/>
          <a:p>
            <a:pPr rtl="0"/>
            <a:r>
              <a:rPr lang="ru-RU" noProof="0" dirty="0"/>
              <a:t>2022ГГ</a:t>
            </a:r>
          </a:p>
        </p:txBody>
      </p:sp>
      <p:sp>
        <p:nvSpPr>
          <p:cNvPr id="12" name="Нижний колонтитул 11">
            <a:extLst>
              <a:ext uri="{FF2B5EF4-FFF2-40B4-BE49-F238E27FC236}">
                <a16:creationId xmlns:a16="http://schemas.microsoft.com/office/drawing/2014/main" id="{D728952A-8E26-49F9-82F5-D6E905ADCED3}"/>
              </a:ext>
            </a:extLst>
          </p:cNvPr>
          <p:cNvSpPr>
            <a:spLocks noGrp="1"/>
          </p:cNvSpPr>
          <p:nvPr>
            <p:ph type="ftr" sz="quarter" idx="21"/>
          </p:nvPr>
        </p:nvSpPr>
        <p:spPr/>
        <p:txBody>
          <a:bodyPr/>
          <a:lstStyle/>
          <a:p>
            <a:pPr rtl="0"/>
            <a:r>
              <a:rPr lang="ru-RU" noProof="0"/>
              <a:t>Набор слайдов для презентации</a:t>
            </a:r>
          </a:p>
        </p:txBody>
      </p:sp>
      <p:sp>
        <p:nvSpPr>
          <p:cNvPr id="13" name="Номер слайда 12">
            <a:extLst>
              <a:ext uri="{FF2B5EF4-FFF2-40B4-BE49-F238E27FC236}">
                <a16:creationId xmlns:a16="http://schemas.microsoft.com/office/drawing/2014/main" id="{A014864F-0F19-4101-ACA3-D2C8E72919CD}"/>
              </a:ext>
            </a:extLst>
          </p:cNvPr>
          <p:cNvSpPr>
            <a:spLocks noGrp="1"/>
          </p:cNvSpPr>
          <p:nvPr>
            <p:ph type="sldNum" sz="quarter" idx="22"/>
          </p:nvPr>
        </p:nvSpPr>
        <p:spPr/>
        <p:txBody>
          <a:bodyPr/>
          <a:lstStyle/>
          <a:p>
            <a:pPr rtl="0"/>
            <a:fld id="{B5CEABB6-07DC-46E8-9B57-56EC44A396E5}" type="slidenum">
              <a:rPr lang="ru-RU" noProof="0" smtClean="0"/>
              <a:t>5</a:t>
            </a:fld>
            <a:endParaRPr lang="ru-RU" noProof="0"/>
          </a:p>
        </p:txBody>
      </p:sp>
    </p:spTree>
    <p:extLst>
      <p:ext uri="{BB962C8B-B14F-4D97-AF65-F5344CB8AC3E}">
        <p14:creationId xmlns:p14="http://schemas.microsoft.com/office/powerpoint/2010/main" val="32720699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a:extLst>
              <a:ext uri="{FF2B5EF4-FFF2-40B4-BE49-F238E27FC236}">
                <a16:creationId xmlns:a16="http://schemas.microsoft.com/office/drawing/2014/main" id="{FA3746BE-DDDE-4FFD-9034-6BDA8740D0BA}"/>
              </a:ext>
            </a:extLst>
          </p:cNvPr>
          <p:cNvSpPr>
            <a:spLocks noGrp="1"/>
          </p:cNvSpPr>
          <p:nvPr>
            <p:ph type="body" sz="quarter" idx="13"/>
          </p:nvPr>
        </p:nvSpPr>
        <p:spPr>
          <a:xfrm>
            <a:off x="286948" y="245912"/>
            <a:ext cx="5370641" cy="1645518"/>
          </a:xfrm>
        </p:spPr>
        <p:txBody>
          <a:bodyPr>
            <a:normAutofit/>
          </a:bodyPr>
          <a:lstStyle/>
          <a:p>
            <a:r>
              <a:rPr lang="ru-RU" sz="1400" b="1" dirty="0">
                <a:latin typeface="Times New Roman" panose="02020603050405020304" pitchFamily="18" charset="0"/>
                <a:cs typeface="Times New Roman" panose="02020603050405020304" pitchFamily="18" charset="0"/>
              </a:rPr>
              <a:t>Возраст 0 - 6 мес.:</a:t>
            </a:r>
          </a:p>
          <a:p>
            <a:pPr algn="l"/>
            <a:r>
              <a:rPr lang="ru-RU" sz="1400" dirty="0">
                <a:latin typeface="Times New Roman" panose="02020603050405020304" pitchFamily="18" charset="0"/>
                <a:cs typeface="Times New Roman" panose="02020603050405020304" pitchFamily="18" charset="0"/>
              </a:rPr>
              <a:t>- малоподвижность;</a:t>
            </a:r>
          </a:p>
          <a:p>
            <a:pPr algn="l"/>
            <a:r>
              <a:rPr lang="ru-RU" sz="1400" dirty="0">
                <a:latin typeface="Times New Roman" panose="02020603050405020304" pitchFamily="18" charset="0"/>
                <a:cs typeface="Times New Roman" panose="02020603050405020304" pitchFamily="18" charset="0"/>
              </a:rPr>
              <a:t>- безразличие к окружающему миру;</a:t>
            </a:r>
          </a:p>
          <a:p>
            <a:pPr algn="l"/>
            <a:r>
              <a:rPr lang="ru-RU" sz="1400" dirty="0">
                <a:latin typeface="Times New Roman" panose="02020603050405020304" pitchFamily="18" charset="0"/>
                <a:cs typeface="Times New Roman" panose="02020603050405020304" pitchFamily="18" charset="0"/>
              </a:rPr>
              <a:t>- отсутствие или слабая реакция на внешние стимулы;</a:t>
            </a:r>
          </a:p>
          <a:p>
            <a:pPr algn="l"/>
            <a:r>
              <a:rPr lang="ru-RU" sz="1400" dirty="0">
                <a:latin typeface="Times New Roman" panose="02020603050405020304" pitchFamily="18" charset="0"/>
                <a:cs typeface="Times New Roman" panose="02020603050405020304" pitchFamily="18" charset="0"/>
              </a:rPr>
              <a:t>- редкая улыбка в возрасте 3-6 мес.</a:t>
            </a:r>
          </a:p>
          <a:p>
            <a:endParaRPr lang="ru-RU" dirty="0"/>
          </a:p>
        </p:txBody>
      </p:sp>
      <p:sp>
        <p:nvSpPr>
          <p:cNvPr id="4" name="Текст 3">
            <a:extLst>
              <a:ext uri="{FF2B5EF4-FFF2-40B4-BE49-F238E27FC236}">
                <a16:creationId xmlns:a16="http://schemas.microsoft.com/office/drawing/2014/main" id="{D4778053-52A4-4B62-8583-FB883F824A4A}"/>
              </a:ext>
            </a:extLst>
          </p:cNvPr>
          <p:cNvSpPr>
            <a:spLocks noGrp="1"/>
          </p:cNvSpPr>
          <p:nvPr>
            <p:ph type="body" sz="quarter" idx="15"/>
          </p:nvPr>
        </p:nvSpPr>
        <p:spPr>
          <a:xfrm>
            <a:off x="506931" y="1891430"/>
            <a:ext cx="5078366" cy="2364145"/>
          </a:xfrm>
        </p:spPr>
        <p:txBody>
          <a:bodyPr>
            <a:normAutofit/>
          </a:bodyPr>
          <a:lstStyle/>
          <a:p>
            <a:r>
              <a:rPr lang="ru-RU" b="1" dirty="0">
                <a:latin typeface="Times New Roman" panose="02020603050405020304" pitchFamily="18" charset="0"/>
                <a:cs typeface="Times New Roman" panose="02020603050405020304" pitchFamily="18" charset="0"/>
              </a:rPr>
              <a:t>Возраст 6 мес. – 1.5 года:</a:t>
            </a:r>
          </a:p>
          <a:p>
            <a:pPr algn="l"/>
            <a:r>
              <a:rPr lang="ru-RU" dirty="0">
                <a:latin typeface="Times New Roman" panose="02020603050405020304" pitchFamily="18" charset="0"/>
                <a:cs typeface="Times New Roman" panose="02020603050405020304" pitchFamily="18" charset="0"/>
              </a:rPr>
              <a:t>- боязнь родителей;</a:t>
            </a:r>
          </a:p>
          <a:p>
            <a:pPr algn="l"/>
            <a:r>
              <a:rPr lang="ru-RU" dirty="0">
                <a:latin typeface="Times New Roman" panose="02020603050405020304" pitchFamily="18" charset="0"/>
                <a:cs typeface="Times New Roman" panose="02020603050405020304" pitchFamily="18" charset="0"/>
              </a:rPr>
              <a:t>- боязнь физического контакта со взрослыми;</a:t>
            </a:r>
          </a:p>
          <a:p>
            <a:pPr algn="l"/>
            <a:r>
              <a:rPr lang="ru-RU" dirty="0">
                <a:latin typeface="Times New Roman" panose="02020603050405020304" pitchFamily="18" charset="0"/>
                <a:cs typeface="Times New Roman" panose="02020603050405020304" pitchFamily="18" charset="0"/>
              </a:rPr>
              <a:t>- постоянная беспричинная настороженность;</a:t>
            </a:r>
          </a:p>
          <a:p>
            <a:pPr algn="l"/>
            <a:r>
              <a:rPr lang="ru-RU" dirty="0">
                <a:latin typeface="Times New Roman" panose="02020603050405020304" pitchFamily="18" charset="0"/>
                <a:cs typeface="Times New Roman" panose="02020603050405020304" pitchFamily="18" charset="0"/>
              </a:rPr>
              <a:t>- плаксивость, постоянное хныканье, замкнутость, печаль;</a:t>
            </a:r>
          </a:p>
          <a:p>
            <a:pPr algn="l"/>
            <a:r>
              <a:rPr lang="ru-RU" dirty="0">
                <a:latin typeface="Times New Roman" panose="02020603050405020304" pitchFamily="18" charset="0"/>
                <a:cs typeface="Times New Roman" panose="02020603050405020304" pitchFamily="18" charset="0"/>
              </a:rPr>
              <a:t>- испуг или подавленность при попытке взрослых взять на руки.</a:t>
            </a:r>
          </a:p>
          <a:p>
            <a:endParaRPr lang="ru-RU" dirty="0"/>
          </a:p>
        </p:txBody>
      </p:sp>
      <p:sp>
        <p:nvSpPr>
          <p:cNvPr id="5" name="Текст 4">
            <a:extLst>
              <a:ext uri="{FF2B5EF4-FFF2-40B4-BE49-F238E27FC236}">
                <a16:creationId xmlns:a16="http://schemas.microsoft.com/office/drawing/2014/main" id="{FF56A2DC-CA5B-47CA-8268-4FBFF3F4E6AA}"/>
              </a:ext>
            </a:extLst>
          </p:cNvPr>
          <p:cNvSpPr>
            <a:spLocks noGrp="1"/>
          </p:cNvSpPr>
          <p:nvPr>
            <p:ph type="body" sz="quarter" idx="16"/>
          </p:nvPr>
        </p:nvSpPr>
        <p:spPr>
          <a:xfrm>
            <a:off x="5877572" y="212555"/>
            <a:ext cx="6314428" cy="2598277"/>
          </a:xfrm>
        </p:spPr>
        <p:txBody>
          <a:bodyPr>
            <a:normAutofit fontScale="25000" lnSpcReduction="20000"/>
          </a:bodyPr>
          <a:lstStyle/>
          <a:p>
            <a:r>
              <a:rPr lang="ru-RU" sz="5600" b="1" dirty="0">
                <a:latin typeface="Times New Roman" panose="02020603050405020304" pitchFamily="18" charset="0"/>
                <a:cs typeface="Times New Roman" panose="02020603050405020304" pitchFamily="18" charset="0"/>
              </a:rPr>
              <a:t>Возраст 3 года – 6 лет:</a:t>
            </a:r>
          </a:p>
          <a:p>
            <a:pPr algn="l"/>
            <a:r>
              <a:rPr lang="ru-RU" sz="5600" dirty="0">
                <a:latin typeface="Times New Roman" panose="02020603050405020304" pitchFamily="18" charset="0"/>
                <a:cs typeface="Times New Roman" panose="02020603050405020304" pitchFamily="18" charset="0"/>
              </a:rPr>
              <a:t>- отсутствие сопротивления; пассивная реакция на боль;</a:t>
            </a:r>
          </a:p>
          <a:p>
            <a:pPr algn="l"/>
            <a:r>
              <a:rPr lang="ru-RU" sz="5600" dirty="0">
                <a:latin typeface="Times New Roman" panose="02020603050405020304" pitchFamily="18" charset="0"/>
                <a:cs typeface="Times New Roman" panose="02020603050405020304" pitchFamily="18" charset="0"/>
              </a:rPr>
              <a:t>- болезненное отношение к замечаниям, критике;</a:t>
            </a:r>
          </a:p>
          <a:p>
            <a:pPr algn="l"/>
            <a:r>
              <a:rPr lang="ru-RU" sz="5600" dirty="0">
                <a:latin typeface="Times New Roman" panose="02020603050405020304" pitchFamily="18" charset="0"/>
                <a:cs typeface="Times New Roman" panose="02020603050405020304" pitchFamily="18" charset="0"/>
              </a:rPr>
              <a:t>- заискивающее поведение, чрезмерная уступчивость;</a:t>
            </a:r>
          </a:p>
          <a:p>
            <a:pPr algn="l"/>
            <a:r>
              <a:rPr lang="ru-RU" sz="5600" dirty="0">
                <a:latin typeface="Times New Roman" panose="02020603050405020304" pitchFamily="18" charset="0"/>
                <a:cs typeface="Times New Roman" panose="02020603050405020304" pitchFamily="18" charset="0"/>
              </a:rPr>
              <a:t>- </a:t>
            </a:r>
            <a:r>
              <a:rPr lang="ru-RU" sz="5600" dirty="0" err="1">
                <a:latin typeface="Times New Roman" panose="02020603050405020304" pitchFamily="18" charset="0"/>
                <a:cs typeface="Times New Roman" panose="02020603050405020304" pitchFamily="18" charset="0"/>
              </a:rPr>
              <a:t>псевдовзрослое</a:t>
            </a:r>
            <a:r>
              <a:rPr lang="ru-RU" sz="5600" dirty="0">
                <a:latin typeface="Times New Roman" panose="02020603050405020304" pitchFamily="18" charset="0"/>
                <a:cs typeface="Times New Roman" panose="02020603050405020304" pitchFamily="18" charset="0"/>
              </a:rPr>
              <a:t> поведение </a:t>
            </a:r>
          </a:p>
          <a:p>
            <a:pPr algn="l"/>
            <a:r>
              <a:rPr lang="ru-RU" sz="5600" dirty="0">
                <a:latin typeface="Times New Roman" panose="02020603050405020304" pitchFamily="18" charset="0"/>
                <a:cs typeface="Times New Roman" panose="02020603050405020304" pitchFamily="18" charset="0"/>
              </a:rPr>
              <a:t>- негативизм, агрессивность;</a:t>
            </a:r>
          </a:p>
          <a:p>
            <a:pPr algn="l"/>
            <a:r>
              <a:rPr lang="ru-RU" sz="5600" dirty="0">
                <a:latin typeface="Times New Roman" panose="02020603050405020304" pitchFamily="18" charset="0"/>
                <a:cs typeface="Times New Roman" panose="02020603050405020304" pitchFamily="18" charset="0"/>
              </a:rPr>
              <a:t>- лживость, воровство;</a:t>
            </a:r>
          </a:p>
          <a:p>
            <a:pPr algn="l"/>
            <a:r>
              <a:rPr lang="ru-RU" sz="5600" dirty="0">
                <a:latin typeface="Times New Roman" panose="02020603050405020304" pitchFamily="18" charset="0"/>
                <a:cs typeface="Times New Roman" panose="02020603050405020304" pitchFamily="18" charset="0"/>
              </a:rPr>
              <a:t>- жестокость по отношению к животным;</a:t>
            </a:r>
          </a:p>
          <a:p>
            <a:pPr algn="l"/>
            <a:r>
              <a:rPr lang="ru-RU" sz="5600" dirty="0">
                <a:latin typeface="Times New Roman" panose="02020603050405020304" pitchFamily="18" charset="0"/>
                <a:cs typeface="Times New Roman" panose="02020603050405020304" pitchFamily="18" charset="0"/>
              </a:rPr>
              <a:t>- склонность к поджогам;</a:t>
            </a:r>
          </a:p>
          <a:p>
            <a:endParaRPr lang="ru-RU" dirty="0"/>
          </a:p>
        </p:txBody>
      </p:sp>
      <p:sp>
        <p:nvSpPr>
          <p:cNvPr id="6" name="Текст 5">
            <a:extLst>
              <a:ext uri="{FF2B5EF4-FFF2-40B4-BE49-F238E27FC236}">
                <a16:creationId xmlns:a16="http://schemas.microsoft.com/office/drawing/2014/main" id="{F9F90D7C-A14E-4A63-B1AF-12DB861ED335}"/>
              </a:ext>
            </a:extLst>
          </p:cNvPr>
          <p:cNvSpPr>
            <a:spLocks noGrp="1"/>
          </p:cNvSpPr>
          <p:nvPr>
            <p:ph type="body" sz="quarter" idx="17"/>
          </p:nvPr>
        </p:nvSpPr>
        <p:spPr>
          <a:xfrm>
            <a:off x="6325644" y="2772910"/>
            <a:ext cx="5574081" cy="1811617"/>
          </a:xfrm>
        </p:spPr>
        <p:txBody>
          <a:bodyPr/>
          <a:lstStyle/>
          <a:p>
            <a:r>
              <a:rPr lang="ru-RU" sz="1600" b="1" dirty="0">
                <a:latin typeface="Times New Roman" panose="02020603050405020304" pitchFamily="18" charset="0"/>
                <a:cs typeface="Times New Roman" panose="02020603050405020304" pitchFamily="18" charset="0"/>
              </a:rPr>
              <a:t>Младший школьный возраст:</a:t>
            </a:r>
          </a:p>
          <a:p>
            <a:pPr algn="l"/>
            <a:r>
              <a:rPr lang="ru-RU" sz="1600" dirty="0">
                <a:latin typeface="Times New Roman" panose="02020603050405020304" pitchFamily="18" charset="0"/>
                <a:cs typeface="Times New Roman" panose="02020603050405020304" pitchFamily="18" charset="0"/>
              </a:rPr>
              <a:t>- стремление скрыть причину повреждений и травм;</a:t>
            </a:r>
          </a:p>
          <a:p>
            <a:pPr algn="l"/>
            <a:r>
              <a:rPr lang="ru-RU" sz="1600" dirty="0">
                <a:latin typeface="Times New Roman" panose="02020603050405020304" pitchFamily="18" charset="0"/>
                <a:cs typeface="Times New Roman" panose="02020603050405020304" pitchFamily="18" charset="0"/>
              </a:rPr>
              <a:t>- одиночество, отсутствие друзей;</a:t>
            </a:r>
          </a:p>
          <a:p>
            <a:pPr algn="l"/>
            <a:r>
              <a:rPr lang="ru-RU" sz="1600" dirty="0">
                <a:latin typeface="Times New Roman" panose="02020603050405020304" pitchFamily="18" charset="0"/>
                <a:cs typeface="Times New Roman" panose="02020603050405020304" pitchFamily="18" charset="0"/>
              </a:rPr>
              <a:t>- боязнь идти домой после школы.</a:t>
            </a:r>
          </a:p>
          <a:p>
            <a:endParaRPr lang="ru-RU" dirty="0"/>
          </a:p>
        </p:txBody>
      </p:sp>
      <p:sp>
        <p:nvSpPr>
          <p:cNvPr id="8" name="Текст 7">
            <a:extLst>
              <a:ext uri="{FF2B5EF4-FFF2-40B4-BE49-F238E27FC236}">
                <a16:creationId xmlns:a16="http://schemas.microsoft.com/office/drawing/2014/main" id="{224CD87D-D6DA-4F5A-8DE2-BB7401F0E457}"/>
              </a:ext>
            </a:extLst>
          </p:cNvPr>
          <p:cNvSpPr>
            <a:spLocks noGrp="1"/>
          </p:cNvSpPr>
          <p:nvPr>
            <p:ph type="body" sz="quarter" idx="19"/>
          </p:nvPr>
        </p:nvSpPr>
        <p:spPr>
          <a:xfrm>
            <a:off x="747949" y="4138161"/>
            <a:ext cx="4932229" cy="2364145"/>
          </a:xfrm>
        </p:spPr>
        <p:txBody>
          <a:bodyPr>
            <a:normAutofit/>
          </a:bodyPr>
          <a:lstStyle/>
          <a:p>
            <a:r>
              <a:rPr lang="ru-RU" sz="1500" b="1" dirty="0">
                <a:latin typeface="Times New Roman" panose="02020603050405020304" pitchFamily="18" charset="0"/>
                <a:cs typeface="Times New Roman" panose="02020603050405020304" pitchFamily="18" charset="0"/>
              </a:rPr>
              <a:t>Возраст 1,5 – 3 года:</a:t>
            </a:r>
          </a:p>
          <a:p>
            <a:pPr algn="l"/>
            <a:r>
              <a:rPr lang="ru-RU" sz="1500" dirty="0">
                <a:latin typeface="Times New Roman" panose="02020603050405020304" pitchFamily="18" charset="0"/>
                <a:cs typeface="Times New Roman" panose="02020603050405020304" pitchFamily="18" charset="0"/>
              </a:rPr>
              <a:t>- боязнь взрослых;</a:t>
            </a:r>
          </a:p>
          <a:p>
            <a:pPr algn="l"/>
            <a:r>
              <a:rPr lang="ru-RU" sz="1500" dirty="0">
                <a:latin typeface="Times New Roman" panose="02020603050405020304" pitchFamily="18" charset="0"/>
                <a:cs typeface="Times New Roman" panose="02020603050405020304" pitchFamily="18" charset="0"/>
              </a:rPr>
              <a:t>- редкие проявления радости, плаксивость;</a:t>
            </a:r>
          </a:p>
          <a:p>
            <a:pPr algn="l"/>
            <a:r>
              <a:rPr lang="ru-RU" sz="1500" dirty="0">
                <a:latin typeface="Times New Roman" panose="02020603050405020304" pitchFamily="18" charset="0"/>
                <a:cs typeface="Times New Roman" panose="02020603050405020304" pitchFamily="18" charset="0"/>
              </a:rPr>
              <a:t>- реакция испуга на плач других детей;</a:t>
            </a:r>
          </a:p>
          <a:p>
            <a:pPr algn="l"/>
            <a:r>
              <a:rPr lang="ru-RU" sz="1500" dirty="0">
                <a:latin typeface="Times New Roman" panose="02020603050405020304" pitchFamily="18" charset="0"/>
                <a:cs typeface="Times New Roman" panose="02020603050405020304" pitchFamily="18" charset="0"/>
              </a:rPr>
              <a:t>- крайности в поведении – от чрезмерной агрессии до безучастности.</a:t>
            </a:r>
          </a:p>
          <a:p>
            <a:endParaRPr lang="ru-RU" dirty="0"/>
          </a:p>
        </p:txBody>
      </p:sp>
      <p:sp>
        <p:nvSpPr>
          <p:cNvPr id="10" name="Текст 9">
            <a:extLst>
              <a:ext uri="{FF2B5EF4-FFF2-40B4-BE49-F238E27FC236}">
                <a16:creationId xmlns:a16="http://schemas.microsoft.com/office/drawing/2014/main" id="{549C4CDF-7C53-48CE-8EAC-ADBA1DBFB87B}"/>
              </a:ext>
            </a:extLst>
          </p:cNvPr>
          <p:cNvSpPr>
            <a:spLocks noGrp="1"/>
          </p:cNvSpPr>
          <p:nvPr>
            <p:ph type="body" sz="quarter" idx="24"/>
          </p:nvPr>
        </p:nvSpPr>
        <p:spPr>
          <a:xfrm>
            <a:off x="6266411" y="4692437"/>
            <a:ext cx="5566136" cy="1770992"/>
          </a:xfrm>
        </p:spPr>
        <p:txBody>
          <a:bodyPr>
            <a:normAutofit fontScale="77500" lnSpcReduction="20000"/>
          </a:bodyPr>
          <a:lstStyle/>
          <a:p>
            <a:r>
              <a:rPr lang="ru-RU" sz="2000" b="1" dirty="0">
                <a:latin typeface="Times New Roman" panose="02020603050405020304" pitchFamily="18" charset="0"/>
                <a:cs typeface="Times New Roman" panose="02020603050405020304" pitchFamily="18" charset="0"/>
              </a:rPr>
              <a:t>Подростковый возраст:</a:t>
            </a:r>
          </a:p>
          <a:p>
            <a:pPr algn="l"/>
            <a:r>
              <a:rPr lang="ru-RU" sz="2000" dirty="0">
                <a:latin typeface="Times New Roman" panose="02020603050405020304" pitchFamily="18" charset="0"/>
                <a:cs typeface="Times New Roman" panose="02020603050405020304" pitchFamily="18" charset="0"/>
              </a:rPr>
              <a:t>- побеги из дома;</a:t>
            </a:r>
          </a:p>
          <a:p>
            <a:pPr algn="l"/>
            <a:r>
              <a:rPr lang="ru-RU" sz="2000" dirty="0">
                <a:latin typeface="Times New Roman" panose="02020603050405020304" pitchFamily="18" charset="0"/>
                <a:cs typeface="Times New Roman" panose="02020603050405020304" pitchFamily="18" charset="0"/>
              </a:rPr>
              <a:t>- суицидальные попытки (попытки самоубийства);</a:t>
            </a:r>
          </a:p>
          <a:p>
            <a:pPr algn="l"/>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делинквентное</a:t>
            </a:r>
            <a:r>
              <a:rPr lang="ru-RU" sz="2000" dirty="0">
                <a:latin typeface="Times New Roman" panose="02020603050405020304" pitchFamily="18" charset="0"/>
                <a:cs typeface="Times New Roman" panose="02020603050405020304" pitchFamily="18" charset="0"/>
              </a:rPr>
              <a:t> (криминальное или антиобщественное) поведение;</a:t>
            </a:r>
          </a:p>
          <a:p>
            <a:pPr algn="l"/>
            <a:r>
              <a:rPr lang="ru-RU" sz="2000" dirty="0">
                <a:latin typeface="Times New Roman" panose="02020603050405020304" pitchFamily="18" charset="0"/>
                <a:cs typeface="Times New Roman" panose="02020603050405020304" pitchFamily="18" charset="0"/>
              </a:rPr>
              <a:t>- употребление алкоголя, наркотиков.</a:t>
            </a:r>
          </a:p>
          <a:p>
            <a:endParaRPr lang="ru-RU" dirty="0"/>
          </a:p>
        </p:txBody>
      </p:sp>
      <p:sp>
        <p:nvSpPr>
          <p:cNvPr id="11" name="Дата 10">
            <a:extLst>
              <a:ext uri="{FF2B5EF4-FFF2-40B4-BE49-F238E27FC236}">
                <a16:creationId xmlns:a16="http://schemas.microsoft.com/office/drawing/2014/main" id="{74C1E702-EE15-4542-A533-F5E8FA34F05A}"/>
              </a:ext>
            </a:extLst>
          </p:cNvPr>
          <p:cNvSpPr>
            <a:spLocks noGrp="1"/>
          </p:cNvSpPr>
          <p:nvPr>
            <p:ph type="dt" sz="half" idx="20"/>
          </p:nvPr>
        </p:nvSpPr>
        <p:spPr/>
        <p:txBody>
          <a:bodyPr/>
          <a:lstStyle/>
          <a:p>
            <a:pPr rtl="0"/>
            <a:r>
              <a:rPr lang="ru-RU" noProof="0" dirty="0"/>
              <a:t>2022ГГ</a:t>
            </a:r>
          </a:p>
        </p:txBody>
      </p:sp>
      <p:sp>
        <p:nvSpPr>
          <p:cNvPr id="12" name="Нижний колонтитул 11">
            <a:extLst>
              <a:ext uri="{FF2B5EF4-FFF2-40B4-BE49-F238E27FC236}">
                <a16:creationId xmlns:a16="http://schemas.microsoft.com/office/drawing/2014/main" id="{BD371AFB-79ED-4077-8192-2544280AF6FF}"/>
              </a:ext>
            </a:extLst>
          </p:cNvPr>
          <p:cNvSpPr>
            <a:spLocks noGrp="1"/>
          </p:cNvSpPr>
          <p:nvPr>
            <p:ph type="ftr" sz="quarter" idx="21"/>
          </p:nvPr>
        </p:nvSpPr>
        <p:spPr/>
        <p:txBody>
          <a:bodyPr/>
          <a:lstStyle/>
          <a:p>
            <a:pPr rtl="0"/>
            <a:r>
              <a:rPr lang="ru-RU" noProof="0"/>
              <a:t>Набор слайдов для презентации</a:t>
            </a:r>
          </a:p>
        </p:txBody>
      </p:sp>
      <p:sp>
        <p:nvSpPr>
          <p:cNvPr id="13" name="Номер слайда 12">
            <a:extLst>
              <a:ext uri="{FF2B5EF4-FFF2-40B4-BE49-F238E27FC236}">
                <a16:creationId xmlns:a16="http://schemas.microsoft.com/office/drawing/2014/main" id="{4B86C6E4-CB61-469D-8C89-A7C908A05117}"/>
              </a:ext>
            </a:extLst>
          </p:cNvPr>
          <p:cNvSpPr>
            <a:spLocks noGrp="1"/>
          </p:cNvSpPr>
          <p:nvPr>
            <p:ph type="sldNum" sz="quarter" idx="22"/>
          </p:nvPr>
        </p:nvSpPr>
        <p:spPr/>
        <p:txBody>
          <a:bodyPr/>
          <a:lstStyle/>
          <a:p>
            <a:pPr rtl="0"/>
            <a:fld id="{B5CEABB6-07DC-46E8-9B57-56EC44A396E5}" type="slidenum">
              <a:rPr lang="ru-RU" noProof="0" smtClean="0"/>
              <a:t>6</a:t>
            </a:fld>
            <a:endParaRPr lang="ru-RU" noProof="0"/>
          </a:p>
        </p:txBody>
      </p:sp>
    </p:spTree>
    <p:extLst>
      <p:ext uri="{BB962C8B-B14F-4D97-AF65-F5344CB8AC3E}">
        <p14:creationId xmlns:p14="http://schemas.microsoft.com/office/powerpoint/2010/main" val="35290990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B965629-E5D1-41ED-94A3-2391C55B0090}"/>
              </a:ext>
            </a:extLst>
          </p:cNvPr>
          <p:cNvSpPr>
            <a:spLocks noGrp="1"/>
          </p:cNvSpPr>
          <p:nvPr>
            <p:ph type="title"/>
          </p:nvPr>
        </p:nvSpPr>
        <p:spPr>
          <a:xfrm>
            <a:off x="1885156" y="136526"/>
            <a:ext cx="8421688" cy="365126"/>
          </a:xfrm>
        </p:spPr>
        <p:txBody>
          <a:bodyPr>
            <a:normAutofit/>
          </a:bodyPr>
          <a:lstStyle/>
          <a:p>
            <a:r>
              <a:rPr lang="ru-RU" sz="1600" b="1" dirty="0">
                <a:latin typeface="Times New Roman" panose="02020603050405020304" pitchFamily="18" charset="0"/>
                <a:cs typeface="Times New Roman" panose="02020603050405020304" pitchFamily="18" charset="0"/>
              </a:rPr>
              <a:t>II. Сексуальное насилие </a:t>
            </a:r>
          </a:p>
        </p:txBody>
      </p:sp>
      <p:sp>
        <p:nvSpPr>
          <p:cNvPr id="3" name="Текст 2">
            <a:extLst>
              <a:ext uri="{FF2B5EF4-FFF2-40B4-BE49-F238E27FC236}">
                <a16:creationId xmlns:a16="http://schemas.microsoft.com/office/drawing/2014/main" id="{3605D9AA-4B0B-4E7C-95C2-DA874D7D5165}"/>
              </a:ext>
            </a:extLst>
          </p:cNvPr>
          <p:cNvSpPr>
            <a:spLocks noGrp="1"/>
          </p:cNvSpPr>
          <p:nvPr>
            <p:ph type="body" sz="quarter" idx="13"/>
          </p:nvPr>
        </p:nvSpPr>
        <p:spPr>
          <a:xfrm>
            <a:off x="400493" y="693426"/>
            <a:ext cx="5830186" cy="3069107"/>
          </a:xfrm>
        </p:spPr>
        <p:txBody>
          <a:bodyPr>
            <a:normAutofit fontScale="32500" lnSpcReduction="20000"/>
          </a:bodyPr>
          <a:lstStyle/>
          <a:p>
            <a:pPr algn="l"/>
            <a:r>
              <a:rPr lang="ru-RU" sz="3700" b="1" dirty="0">
                <a:latin typeface="Times New Roman" panose="02020603050405020304" pitchFamily="18" charset="0"/>
                <a:cs typeface="Times New Roman" panose="02020603050405020304" pitchFamily="18" charset="0"/>
              </a:rPr>
              <a:t>Особенности внешнего вида ребенка, характер травм и заболевания, позволяющие заподозрить сексуальное насилие:</a:t>
            </a:r>
          </a:p>
          <a:p>
            <a:pPr algn="l"/>
            <a:r>
              <a:rPr lang="ru-RU" sz="3700" dirty="0">
                <a:latin typeface="Times New Roman" panose="02020603050405020304" pitchFamily="18" charset="0"/>
                <a:cs typeface="Times New Roman" panose="02020603050405020304" pitchFamily="18" charset="0"/>
              </a:rPr>
              <a:t>- повреждения генитальной, анальной или оральной областей, в том числе нарушение целостности девственной плевы, повреждения кожи груди или бедер;</a:t>
            </a:r>
          </a:p>
          <a:p>
            <a:pPr algn="l"/>
            <a:r>
              <a:rPr lang="ru-RU" sz="3700" dirty="0">
                <a:latin typeface="Times New Roman" panose="02020603050405020304" pitchFamily="18" charset="0"/>
                <a:cs typeface="Times New Roman" panose="02020603050405020304" pitchFamily="18" charset="0"/>
              </a:rPr>
              <a:t>- расширение ануса;</a:t>
            </a:r>
          </a:p>
          <a:p>
            <a:pPr algn="l"/>
            <a:r>
              <a:rPr lang="ru-RU" sz="3700" dirty="0">
                <a:latin typeface="Times New Roman" panose="02020603050405020304" pitchFamily="18" charset="0"/>
                <a:cs typeface="Times New Roman" panose="02020603050405020304" pitchFamily="18" charset="0"/>
              </a:rPr>
              <a:t>- следы спермы на одежде, коже, в анальной и генитальной областях;</a:t>
            </a:r>
          </a:p>
          <a:p>
            <a:pPr algn="l"/>
            <a:r>
              <a:rPr lang="ru-RU" sz="3700" dirty="0">
                <a:latin typeface="Times New Roman" panose="02020603050405020304" pitchFamily="18" charset="0"/>
                <a:cs typeface="Times New Roman" panose="02020603050405020304" pitchFamily="18" charset="0"/>
              </a:rPr>
              <a:t>- заболевания, передающиеся половым путем; вагинальные кровотечения;</a:t>
            </a:r>
          </a:p>
          <a:p>
            <a:pPr algn="l"/>
            <a:r>
              <a:rPr lang="ru-RU" sz="3700" dirty="0">
                <a:latin typeface="Times New Roman" panose="02020603050405020304" pitchFamily="18" charset="0"/>
                <a:cs typeface="Times New Roman" panose="02020603050405020304" pitchFamily="18" charset="0"/>
              </a:rPr>
              <a:t>- беременность;</a:t>
            </a:r>
          </a:p>
          <a:p>
            <a:pPr algn="l"/>
            <a:r>
              <a:rPr lang="ru-RU" sz="3700" dirty="0">
                <a:latin typeface="Times New Roman" panose="02020603050405020304" pitchFamily="18" charset="0"/>
                <a:cs typeface="Times New Roman" panose="02020603050405020304" pitchFamily="18" charset="0"/>
              </a:rPr>
              <a:t>- повторные или хронические инфекции мочевыводящих путей;</a:t>
            </a:r>
          </a:p>
          <a:p>
            <a:pPr algn="l"/>
            <a:r>
              <a:rPr lang="ru-RU" sz="3700" dirty="0">
                <a:latin typeface="Times New Roman" panose="02020603050405020304" pitchFamily="18" charset="0"/>
                <a:cs typeface="Times New Roman" panose="02020603050405020304" pitchFamily="18" charset="0"/>
              </a:rPr>
              <a:t>- резкие изменения веса (потеря или прибавление);</a:t>
            </a:r>
          </a:p>
          <a:p>
            <a:pPr algn="l"/>
            <a:r>
              <a:rPr lang="ru-RU" sz="3700" dirty="0">
                <a:latin typeface="Times New Roman" panose="02020603050405020304" pitchFamily="18" charset="0"/>
                <a:cs typeface="Times New Roman" panose="02020603050405020304" pitchFamily="18" charset="0"/>
              </a:rPr>
              <a:t>- психосоматические расстройства.</a:t>
            </a:r>
          </a:p>
          <a:p>
            <a:pPr algn="l"/>
            <a:endParaRPr lang="ru-RU" sz="1400" dirty="0">
              <a:latin typeface="Times New Roman" panose="02020603050405020304" pitchFamily="18" charset="0"/>
              <a:cs typeface="Times New Roman" panose="02020603050405020304" pitchFamily="18" charset="0"/>
            </a:endParaRPr>
          </a:p>
        </p:txBody>
      </p:sp>
      <p:sp>
        <p:nvSpPr>
          <p:cNvPr id="5" name="Текст 4">
            <a:extLst>
              <a:ext uri="{FF2B5EF4-FFF2-40B4-BE49-F238E27FC236}">
                <a16:creationId xmlns:a16="http://schemas.microsoft.com/office/drawing/2014/main" id="{70CA718C-B0DB-447D-A365-5B4CDC47891A}"/>
              </a:ext>
            </a:extLst>
          </p:cNvPr>
          <p:cNvSpPr>
            <a:spLocks noGrp="1"/>
          </p:cNvSpPr>
          <p:nvPr>
            <p:ph type="body" sz="quarter" idx="16"/>
          </p:nvPr>
        </p:nvSpPr>
        <p:spPr>
          <a:xfrm>
            <a:off x="6673004" y="693426"/>
            <a:ext cx="5118503" cy="2402043"/>
          </a:xfrm>
        </p:spPr>
        <p:txBody>
          <a:bodyPr>
            <a:normAutofit fontScale="85000" lnSpcReduction="20000"/>
          </a:bodyPr>
          <a:lstStyle/>
          <a:p>
            <a:pPr algn="l"/>
            <a:r>
              <a:rPr lang="ru-RU" sz="1600" b="1" dirty="0">
                <a:latin typeface="Times New Roman" panose="02020603050405020304" pitchFamily="18" charset="0"/>
                <a:cs typeface="Times New Roman" panose="02020603050405020304" pitchFamily="18" charset="0"/>
              </a:rPr>
              <a:t>Дети младшего школьного возраста:</a:t>
            </a:r>
          </a:p>
          <a:p>
            <a:pPr algn="l"/>
            <a:r>
              <a:rPr lang="ru-RU" sz="1600" dirty="0">
                <a:latin typeface="Times New Roman" panose="02020603050405020304" pitchFamily="18" charset="0"/>
                <a:cs typeface="Times New Roman" panose="02020603050405020304" pitchFamily="18" charset="0"/>
              </a:rPr>
              <a:t>- низкая успеваемость;</a:t>
            </a:r>
          </a:p>
          <a:p>
            <a:pPr algn="l"/>
            <a:r>
              <a:rPr lang="ru-RU" sz="1600" dirty="0">
                <a:latin typeface="Times New Roman" panose="02020603050405020304" pitchFamily="18" charset="0"/>
                <a:cs typeface="Times New Roman" panose="02020603050405020304" pitchFamily="18" charset="0"/>
              </a:rPr>
              <a:t>- замкнутость, стремление к уединению;</a:t>
            </a:r>
          </a:p>
          <a:p>
            <a:pPr algn="l"/>
            <a:r>
              <a:rPr lang="ru-RU" sz="1600" dirty="0">
                <a:latin typeface="Times New Roman" panose="02020603050405020304" pitchFamily="18" charset="0"/>
                <a:cs typeface="Times New Roman" panose="02020603050405020304" pitchFamily="18" charset="0"/>
              </a:rPr>
              <a:t>- изменение ролевого поведения (берет на себя функции родителя);</a:t>
            </a:r>
          </a:p>
          <a:p>
            <a:pPr algn="l"/>
            <a:r>
              <a:rPr lang="ru-RU" sz="1600" dirty="0">
                <a:latin typeface="Times New Roman" panose="02020603050405020304" pitchFamily="18" charset="0"/>
                <a:cs typeface="Times New Roman" panose="02020603050405020304" pitchFamily="18" charset="0"/>
              </a:rPr>
              <a:t>- ухудшение взаимоотношений со сверстниками;</a:t>
            </a:r>
          </a:p>
          <a:p>
            <a:pPr algn="l"/>
            <a:r>
              <a:rPr lang="ru-RU" sz="1600" dirty="0">
                <a:latin typeface="Times New Roman" panose="02020603050405020304" pitchFamily="18" charset="0"/>
                <a:cs typeface="Times New Roman" panose="02020603050405020304" pitchFamily="18" charset="0"/>
              </a:rPr>
              <a:t>- несвойственное возрасту сексуально окрашенное поведение;</a:t>
            </a:r>
          </a:p>
          <a:p>
            <a:pPr algn="l"/>
            <a:r>
              <a:rPr lang="ru-RU" sz="1600" dirty="0">
                <a:latin typeface="Times New Roman" panose="02020603050405020304" pitchFamily="18" charset="0"/>
                <a:cs typeface="Times New Roman" panose="02020603050405020304" pitchFamily="18" charset="0"/>
              </a:rPr>
              <a:t>- стремление полностью закрыть тело одеждой, даже если в этом нет необходимости.</a:t>
            </a:r>
          </a:p>
          <a:p>
            <a:pPr algn="l"/>
            <a:endParaRPr lang="ru-RU" sz="1400" dirty="0">
              <a:latin typeface="Times New Roman" panose="02020603050405020304" pitchFamily="18" charset="0"/>
              <a:cs typeface="Times New Roman" panose="02020603050405020304" pitchFamily="18" charset="0"/>
            </a:endParaRPr>
          </a:p>
        </p:txBody>
      </p:sp>
      <p:sp>
        <p:nvSpPr>
          <p:cNvPr id="6" name="Текст 5">
            <a:extLst>
              <a:ext uri="{FF2B5EF4-FFF2-40B4-BE49-F238E27FC236}">
                <a16:creationId xmlns:a16="http://schemas.microsoft.com/office/drawing/2014/main" id="{ACFF6F4B-EF29-4117-82B4-7F092E912F67}"/>
              </a:ext>
            </a:extLst>
          </p:cNvPr>
          <p:cNvSpPr>
            <a:spLocks noGrp="1"/>
          </p:cNvSpPr>
          <p:nvPr>
            <p:ph type="body" sz="quarter" idx="17"/>
          </p:nvPr>
        </p:nvSpPr>
        <p:spPr>
          <a:xfrm>
            <a:off x="6673143" y="3428999"/>
            <a:ext cx="5118364" cy="2927349"/>
          </a:xfrm>
        </p:spPr>
        <p:txBody>
          <a:bodyPr>
            <a:normAutofit/>
          </a:bodyPr>
          <a:lstStyle/>
          <a:p>
            <a:pPr algn="l"/>
            <a:r>
              <a:rPr lang="ru-RU" b="1" dirty="0">
                <a:latin typeface="Times New Roman" panose="02020603050405020304" pitchFamily="18" charset="0"/>
                <a:cs typeface="Times New Roman" panose="02020603050405020304" pitchFamily="18" charset="0"/>
              </a:rPr>
              <a:t>Дети старшего школьного возраста, подростки:</a:t>
            </a:r>
          </a:p>
          <a:p>
            <a:pPr algn="l"/>
            <a:r>
              <a:rPr lang="ru-RU" dirty="0">
                <a:latin typeface="Times New Roman" panose="02020603050405020304" pitchFamily="18" charset="0"/>
                <a:cs typeface="Times New Roman" panose="02020603050405020304" pitchFamily="18" charset="0"/>
              </a:rPr>
              <a:t>- депрессия; низкая самооценка;</a:t>
            </a:r>
          </a:p>
          <a:p>
            <a:pPr algn="l"/>
            <a:r>
              <a:rPr lang="ru-RU" dirty="0">
                <a:latin typeface="Times New Roman" panose="02020603050405020304" pitchFamily="18" charset="0"/>
                <a:cs typeface="Times New Roman" panose="02020603050405020304" pitchFamily="18" charset="0"/>
              </a:rPr>
              <a:t>- побеги из дома или институциональных учреждений;</a:t>
            </a:r>
          </a:p>
          <a:p>
            <a:pPr algn="l"/>
            <a:r>
              <a:rPr lang="ru-RU" dirty="0">
                <a:latin typeface="Times New Roman" panose="02020603050405020304" pitchFamily="18" charset="0"/>
                <a:cs typeface="Times New Roman" panose="02020603050405020304" pitchFamily="18" charset="0"/>
              </a:rPr>
              <a:t>- угрозы или попытки самоубийства;</a:t>
            </a:r>
          </a:p>
          <a:p>
            <a:pPr algn="l"/>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сексуализированное</a:t>
            </a:r>
            <a:r>
              <a:rPr lang="ru-RU" dirty="0">
                <a:latin typeface="Times New Roman" panose="02020603050405020304" pitchFamily="18" charset="0"/>
                <a:cs typeface="Times New Roman" panose="02020603050405020304" pitchFamily="18" charset="0"/>
              </a:rPr>
              <a:t> поведение; проституция или беспорядочные половые связи;</a:t>
            </a:r>
          </a:p>
          <a:p>
            <a:pPr algn="l"/>
            <a:r>
              <a:rPr lang="ru-RU" dirty="0">
                <a:latin typeface="Times New Roman" panose="02020603050405020304" pitchFamily="18" charset="0"/>
                <a:cs typeface="Times New Roman" panose="02020603050405020304" pitchFamily="18" charset="0"/>
              </a:rPr>
              <a:t>- употребление наркотиков или алкоголя;</a:t>
            </a:r>
          </a:p>
          <a:p>
            <a:pPr algn="l"/>
            <a:r>
              <a:rPr lang="ru-RU" dirty="0">
                <a:latin typeface="Times New Roman" panose="02020603050405020304" pitchFamily="18" charset="0"/>
                <a:cs typeface="Times New Roman" panose="02020603050405020304" pitchFamily="18" charset="0"/>
              </a:rPr>
              <a:t>- жалобы на боли в животе.</a:t>
            </a:r>
          </a:p>
          <a:p>
            <a:endParaRPr lang="ru-RU" dirty="0"/>
          </a:p>
        </p:txBody>
      </p:sp>
      <p:sp>
        <p:nvSpPr>
          <p:cNvPr id="7" name="Текст 6">
            <a:extLst>
              <a:ext uri="{FF2B5EF4-FFF2-40B4-BE49-F238E27FC236}">
                <a16:creationId xmlns:a16="http://schemas.microsoft.com/office/drawing/2014/main" id="{2B7CDD10-B2EF-4E71-9068-B86B855C2176}"/>
              </a:ext>
            </a:extLst>
          </p:cNvPr>
          <p:cNvSpPr>
            <a:spLocks noGrp="1"/>
          </p:cNvSpPr>
          <p:nvPr>
            <p:ph type="body" sz="quarter" idx="18"/>
          </p:nvPr>
        </p:nvSpPr>
        <p:spPr>
          <a:xfrm>
            <a:off x="265815" y="3747190"/>
            <a:ext cx="5830186" cy="365125"/>
          </a:xfrm>
        </p:spPr>
        <p:txBody>
          <a:bodyPr>
            <a:normAutofit fontScale="25000" lnSpcReduction="20000"/>
          </a:bodyPr>
          <a:lstStyle/>
          <a:p>
            <a:r>
              <a:rPr lang="ru-RU" sz="5600" b="1" dirty="0">
                <a:latin typeface="Times New Roman" panose="02020603050405020304" pitchFamily="18" charset="0"/>
                <a:cs typeface="Times New Roman" panose="02020603050405020304" pitchFamily="18" charset="0"/>
              </a:rPr>
              <a:t>Особенности психического состояния и поведения детей, позволяющие заподозрить сексуальное насилие.</a:t>
            </a:r>
          </a:p>
          <a:p>
            <a:r>
              <a:rPr lang="ru-RU" sz="5600" dirty="0">
                <a:latin typeface="Times New Roman" panose="02020603050405020304" pitchFamily="18" charset="0"/>
                <a:cs typeface="Times New Roman" panose="02020603050405020304" pitchFamily="18" charset="0"/>
              </a:rPr>
              <a:t> </a:t>
            </a:r>
          </a:p>
          <a:p>
            <a:pPr algn="l"/>
            <a:endParaRPr lang="ru-RU" sz="1400" dirty="0">
              <a:latin typeface="Times New Roman" panose="02020603050405020304" pitchFamily="18" charset="0"/>
              <a:cs typeface="Times New Roman" panose="02020603050405020304" pitchFamily="18" charset="0"/>
            </a:endParaRPr>
          </a:p>
        </p:txBody>
      </p:sp>
      <p:sp>
        <p:nvSpPr>
          <p:cNvPr id="8" name="Текст 7">
            <a:extLst>
              <a:ext uri="{FF2B5EF4-FFF2-40B4-BE49-F238E27FC236}">
                <a16:creationId xmlns:a16="http://schemas.microsoft.com/office/drawing/2014/main" id="{38F94C11-37D9-4A59-A9F1-53F44B6438E4}"/>
              </a:ext>
            </a:extLst>
          </p:cNvPr>
          <p:cNvSpPr>
            <a:spLocks noGrp="1"/>
          </p:cNvSpPr>
          <p:nvPr>
            <p:ph type="body" sz="quarter" idx="19"/>
          </p:nvPr>
        </p:nvSpPr>
        <p:spPr>
          <a:xfrm>
            <a:off x="454728" y="4127657"/>
            <a:ext cx="5761215" cy="2228694"/>
          </a:xfrm>
        </p:spPr>
        <p:txBody>
          <a:bodyPr>
            <a:normAutofit fontScale="40000" lnSpcReduction="20000"/>
          </a:bodyPr>
          <a:lstStyle/>
          <a:p>
            <a:pPr algn="l"/>
            <a:r>
              <a:rPr lang="ru-RU" sz="3100" b="1" dirty="0">
                <a:latin typeface="Times New Roman" panose="02020603050405020304" pitchFamily="18" charset="0"/>
                <a:cs typeface="Times New Roman" panose="02020603050405020304" pitchFamily="18" charset="0"/>
              </a:rPr>
              <a:t>Дети дошкольного возраста:</a:t>
            </a:r>
          </a:p>
          <a:p>
            <a:pPr algn="l"/>
            <a:r>
              <a:rPr lang="ru-RU" sz="3100" dirty="0">
                <a:latin typeface="Times New Roman" panose="02020603050405020304" pitchFamily="18" charset="0"/>
                <a:cs typeface="Times New Roman" panose="02020603050405020304" pitchFamily="18" charset="0"/>
              </a:rPr>
              <a:t>- ночные кошмары; страхи;</a:t>
            </a:r>
          </a:p>
          <a:p>
            <a:pPr algn="l"/>
            <a:r>
              <a:rPr lang="ru-RU" sz="3100" dirty="0">
                <a:latin typeface="Times New Roman" panose="02020603050405020304" pitchFamily="18" charset="0"/>
                <a:cs typeface="Times New Roman" panose="02020603050405020304" pitchFamily="18" charset="0"/>
              </a:rPr>
              <a:t>- регрессивное поведение (появление действий или поступков, характерных для младшего возраста);</a:t>
            </a:r>
          </a:p>
          <a:p>
            <a:pPr algn="l"/>
            <a:r>
              <a:rPr lang="ru-RU" sz="3100" dirty="0">
                <a:latin typeface="Times New Roman" panose="02020603050405020304" pitchFamily="18" charset="0"/>
                <a:cs typeface="Times New Roman" panose="02020603050405020304" pitchFamily="18" charset="0"/>
              </a:rPr>
              <a:t>- несвойственные характеру сексуальные игры с самим собой, сверстниками или игрушками;</a:t>
            </a:r>
          </a:p>
          <a:p>
            <a:pPr algn="l"/>
            <a:r>
              <a:rPr lang="ru-RU" sz="3100" dirty="0">
                <a:latin typeface="Times New Roman" panose="02020603050405020304" pitchFamily="18" charset="0"/>
                <a:cs typeface="Times New Roman" panose="02020603050405020304" pitchFamily="18" charset="0"/>
              </a:rPr>
              <a:t>- открытая мастурбация;</a:t>
            </a:r>
          </a:p>
          <a:p>
            <a:pPr algn="l"/>
            <a:r>
              <a:rPr lang="ru-RU" sz="3100" dirty="0">
                <a:latin typeface="Times New Roman" panose="02020603050405020304" pitchFamily="18" charset="0"/>
                <a:cs typeface="Times New Roman" panose="02020603050405020304" pitchFamily="18" charset="0"/>
              </a:rPr>
              <a:t>- несвойственные возрасту знания о сексуальном поведении;</a:t>
            </a:r>
          </a:p>
          <a:p>
            <a:pPr algn="l"/>
            <a:r>
              <a:rPr lang="ru-RU" sz="3100" dirty="0">
                <a:latin typeface="Times New Roman" panose="02020603050405020304" pitchFamily="18" charset="0"/>
                <a:cs typeface="Times New Roman" panose="02020603050405020304" pitchFamily="18" charset="0"/>
              </a:rPr>
              <a:t>- беспричинные нервно-психические расстройства.</a:t>
            </a:r>
          </a:p>
          <a:p>
            <a:pPr algn="l"/>
            <a:endParaRPr lang="ru-RU" dirty="0">
              <a:latin typeface="Times New Roman" panose="02020603050405020304" pitchFamily="18" charset="0"/>
              <a:cs typeface="Times New Roman" panose="02020603050405020304" pitchFamily="18" charset="0"/>
            </a:endParaRPr>
          </a:p>
        </p:txBody>
      </p:sp>
      <p:sp>
        <p:nvSpPr>
          <p:cNvPr id="11" name="Дата 10">
            <a:extLst>
              <a:ext uri="{FF2B5EF4-FFF2-40B4-BE49-F238E27FC236}">
                <a16:creationId xmlns:a16="http://schemas.microsoft.com/office/drawing/2014/main" id="{22C5668E-9D05-49E0-91BA-1E18C6F0597F}"/>
              </a:ext>
            </a:extLst>
          </p:cNvPr>
          <p:cNvSpPr>
            <a:spLocks noGrp="1"/>
          </p:cNvSpPr>
          <p:nvPr>
            <p:ph type="dt" sz="half" idx="20"/>
          </p:nvPr>
        </p:nvSpPr>
        <p:spPr/>
        <p:txBody>
          <a:bodyPr/>
          <a:lstStyle/>
          <a:p>
            <a:pPr rtl="0"/>
            <a:r>
              <a:rPr lang="ru-RU" noProof="0" dirty="0"/>
              <a:t>2022ГГ</a:t>
            </a:r>
          </a:p>
        </p:txBody>
      </p:sp>
      <p:sp>
        <p:nvSpPr>
          <p:cNvPr id="12" name="Нижний колонтитул 11">
            <a:extLst>
              <a:ext uri="{FF2B5EF4-FFF2-40B4-BE49-F238E27FC236}">
                <a16:creationId xmlns:a16="http://schemas.microsoft.com/office/drawing/2014/main" id="{EA8D4C43-A746-40EB-A646-182D3DEAE692}"/>
              </a:ext>
            </a:extLst>
          </p:cNvPr>
          <p:cNvSpPr>
            <a:spLocks noGrp="1"/>
          </p:cNvSpPr>
          <p:nvPr>
            <p:ph type="ftr" sz="quarter" idx="21"/>
          </p:nvPr>
        </p:nvSpPr>
        <p:spPr/>
        <p:txBody>
          <a:bodyPr/>
          <a:lstStyle/>
          <a:p>
            <a:pPr rtl="0"/>
            <a:r>
              <a:rPr lang="ru-RU" noProof="0"/>
              <a:t>Набор слайдов для презентации</a:t>
            </a:r>
          </a:p>
        </p:txBody>
      </p:sp>
      <p:sp>
        <p:nvSpPr>
          <p:cNvPr id="13" name="Номер слайда 12">
            <a:extLst>
              <a:ext uri="{FF2B5EF4-FFF2-40B4-BE49-F238E27FC236}">
                <a16:creationId xmlns:a16="http://schemas.microsoft.com/office/drawing/2014/main" id="{9A39A8DB-0367-4028-8621-E851EBC470FA}"/>
              </a:ext>
            </a:extLst>
          </p:cNvPr>
          <p:cNvSpPr>
            <a:spLocks noGrp="1"/>
          </p:cNvSpPr>
          <p:nvPr>
            <p:ph type="sldNum" sz="quarter" idx="22"/>
          </p:nvPr>
        </p:nvSpPr>
        <p:spPr/>
        <p:txBody>
          <a:bodyPr/>
          <a:lstStyle/>
          <a:p>
            <a:pPr rtl="0"/>
            <a:fld id="{B5CEABB6-07DC-46E8-9B57-56EC44A396E5}" type="slidenum">
              <a:rPr lang="ru-RU" noProof="0" smtClean="0"/>
              <a:t>7</a:t>
            </a:fld>
            <a:endParaRPr lang="ru-RU" noProof="0"/>
          </a:p>
        </p:txBody>
      </p:sp>
    </p:spTree>
    <p:extLst>
      <p:ext uri="{BB962C8B-B14F-4D97-AF65-F5344CB8AC3E}">
        <p14:creationId xmlns:p14="http://schemas.microsoft.com/office/powerpoint/2010/main" val="25398560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Дата 3">
            <a:extLst>
              <a:ext uri="{FF2B5EF4-FFF2-40B4-BE49-F238E27FC236}">
                <a16:creationId xmlns:a16="http://schemas.microsoft.com/office/drawing/2014/main" id="{6DA45DCF-CCB8-408A-A260-80EBEFE97619}"/>
              </a:ext>
            </a:extLst>
          </p:cNvPr>
          <p:cNvSpPr>
            <a:spLocks noGrp="1"/>
          </p:cNvSpPr>
          <p:nvPr>
            <p:ph type="dt" sz="half" idx="10"/>
          </p:nvPr>
        </p:nvSpPr>
        <p:spPr/>
        <p:txBody>
          <a:bodyPr/>
          <a:lstStyle/>
          <a:p>
            <a:pPr rtl="0"/>
            <a:r>
              <a:rPr lang="ru-RU" noProof="0" dirty="0"/>
              <a:t>2022ГГ</a:t>
            </a:r>
          </a:p>
        </p:txBody>
      </p:sp>
      <p:sp>
        <p:nvSpPr>
          <p:cNvPr id="5" name="Нижний колонтитул 4">
            <a:extLst>
              <a:ext uri="{FF2B5EF4-FFF2-40B4-BE49-F238E27FC236}">
                <a16:creationId xmlns:a16="http://schemas.microsoft.com/office/drawing/2014/main" id="{812526A7-F9FF-4B56-BB87-84479308B36F}"/>
              </a:ext>
            </a:extLst>
          </p:cNvPr>
          <p:cNvSpPr>
            <a:spLocks noGrp="1"/>
          </p:cNvSpPr>
          <p:nvPr>
            <p:ph type="ftr" sz="quarter" idx="11"/>
          </p:nvPr>
        </p:nvSpPr>
        <p:spPr/>
        <p:txBody>
          <a:bodyPr/>
          <a:lstStyle/>
          <a:p>
            <a:pPr rtl="0"/>
            <a:r>
              <a:rPr lang="ru-RU" noProof="0"/>
              <a:t>Набор слайдов для презентации</a:t>
            </a:r>
          </a:p>
        </p:txBody>
      </p:sp>
      <p:sp>
        <p:nvSpPr>
          <p:cNvPr id="6" name="Номер слайда 5">
            <a:extLst>
              <a:ext uri="{FF2B5EF4-FFF2-40B4-BE49-F238E27FC236}">
                <a16:creationId xmlns:a16="http://schemas.microsoft.com/office/drawing/2014/main" id="{CA379A81-F5D2-4EE3-8D8E-43AD3E56DA55}"/>
              </a:ext>
            </a:extLst>
          </p:cNvPr>
          <p:cNvSpPr>
            <a:spLocks noGrp="1"/>
          </p:cNvSpPr>
          <p:nvPr>
            <p:ph type="sldNum" sz="quarter" idx="12"/>
          </p:nvPr>
        </p:nvSpPr>
        <p:spPr/>
        <p:txBody>
          <a:bodyPr/>
          <a:lstStyle/>
          <a:p>
            <a:pPr rtl="0"/>
            <a:fld id="{B5CEABB6-07DC-46E8-9B57-56EC44A396E5}" type="slidenum">
              <a:rPr lang="ru-RU" noProof="0" smtClean="0"/>
              <a:t>8</a:t>
            </a:fld>
            <a:endParaRPr lang="ru-RU" noProof="0"/>
          </a:p>
        </p:txBody>
      </p:sp>
      <p:sp>
        <p:nvSpPr>
          <p:cNvPr id="8" name="Прямоугольник 7">
            <a:extLst>
              <a:ext uri="{FF2B5EF4-FFF2-40B4-BE49-F238E27FC236}">
                <a16:creationId xmlns:a16="http://schemas.microsoft.com/office/drawing/2014/main" id="{ED641FC8-69BD-42AE-9E20-37226518E717}"/>
              </a:ext>
            </a:extLst>
          </p:cNvPr>
          <p:cNvSpPr/>
          <p:nvPr/>
        </p:nvSpPr>
        <p:spPr>
          <a:xfrm>
            <a:off x="712381" y="255181"/>
            <a:ext cx="11206717" cy="523220"/>
          </a:xfrm>
          <a:prstGeom prst="rect">
            <a:avLst/>
          </a:prstGeom>
        </p:spPr>
        <p:txBody>
          <a:bodyPr wrap="square">
            <a:spAutoFit/>
          </a:bodyPr>
          <a:lstStyle/>
          <a:p>
            <a:r>
              <a:rPr lang="ru-RU" sz="1400" b="1" dirty="0">
                <a:latin typeface="Times New Roman" panose="02020603050405020304" pitchFamily="18" charset="0"/>
                <a:ea typeface="Calibri" panose="020F0502020204030204" pitchFamily="34" charset="0"/>
              </a:rPr>
              <a:t>III. Психическое (эмоциональное) насилие </a:t>
            </a:r>
            <a:r>
              <a:rPr lang="ru-RU" sz="1400" dirty="0">
                <a:latin typeface="Times New Roman" panose="02020603050405020304" pitchFamily="18" charset="0"/>
                <a:ea typeface="Calibri" panose="020F0502020204030204" pitchFamily="34" charset="0"/>
              </a:rPr>
              <a:t>– периодическое, длительное или постоянное психическое воздействие родителей (опекунов) и других взрослых на ребенка, приводящее к формированию у него патологических черт характера или тормозящее развитие личности.</a:t>
            </a:r>
            <a:endParaRPr lang="ru-RU" sz="1400" dirty="0"/>
          </a:p>
        </p:txBody>
      </p:sp>
      <p:sp>
        <p:nvSpPr>
          <p:cNvPr id="9" name="Прямоугольник 8">
            <a:extLst>
              <a:ext uri="{FF2B5EF4-FFF2-40B4-BE49-F238E27FC236}">
                <a16:creationId xmlns:a16="http://schemas.microsoft.com/office/drawing/2014/main" id="{3C7BF5C4-E551-4F3C-9594-62C12A012CCD}"/>
              </a:ext>
            </a:extLst>
          </p:cNvPr>
          <p:cNvSpPr/>
          <p:nvPr/>
        </p:nvSpPr>
        <p:spPr>
          <a:xfrm>
            <a:off x="2296632" y="778401"/>
            <a:ext cx="7028121" cy="2077877"/>
          </a:xfrm>
          <a:prstGeom prst="rect">
            <a:avLst/>
          </a:prstGeom>
        </p:spPr>
        <p:txBody>
          <a:bodyPr wrap="square">
            <a:spAutoFit/>
          </a:bodyPr>
          <a:lstStyle/>
          <a:p>
            <a:pPr>
              <a:lnSpc>
                <a:spcPct val="107000"/>
              </a:lnSpc>
              <a:spcAft>
                <a:spcPts val="800"/>
              </a:spcAft>
            </a:pPr>
            <a:r>
              <a:rPr lang="ru-RU" sz="1200" dirty="0">
                <a:latin typeface="Times New Roman" panose="02020603050405020304" pitchFamily="18" charset="0"/>
                <a:ea typeface="Calibri" panose="020F0502020204030204" pitchFamily="34" charset="0"/>
                <a:cs typeface="Times New Roman" panose="02020603050405020304" pitchFamily="18" charset="0"/>
              </a:rPr>
              <a:t>- открытое неприятие и постоянная критика ребенка;</a:t>
            </a:r>
          </a:p>
          <a:p>
            <a:pPr>
              <a:lnSpc>
                <a:spcPct val="107000"/>
              </a:lnSpc>
              <a:spcAft>
                <a:spcPts val="800"/>
              </a:spcAft>
            </a:pPr>
            <a:r>
              <a:rPr lang="ru-RU" sz="1200" dirty="0">
                <a:latin typeface="Times New Roman" panose="02020603050405020304" pitchFamily="18" charset="0"/>
                <a:ea typeface="Calibri" panose="020F0502020204030204" pitchFamily="34" charset="0"/>
                <a:cs typeface="Times New Roman" panose="02020603050405020304" pitchFamily="18" charset="0"/>
              </a:rPr>
              <a:t>- оскорбление и унижение его достоинства;</a:t>
            </a:r>
          </a:p>
          <a:p>
            <a:pPr>
              <a:lnSpc>
                <a:spcPct val="107000"/>
              </a:lnSpc>
              <a:spcAft>
                <a:spcPts val="800"/>
              </a:spcAft>
            </a:pPr>
            <a:r>
              <a:rPr lang="ru-RU" sz="1200" dirty="0">
                <a:latin typeface="Times New Roman" panose="02020603050405020304" pitchFamily="18" charset="0"/>
                <a:ea typeface="Calibri" panose="020F0502020204030204" pitchFamily="34" charset="0"/>
                <a:cs typeface="Times New Roman" panose="02020603050405020304" pitchFamily="18" charset="0"/>
              </a:rPr>
              <a:t>- угрозы в адрес ребенка, проявляющиеся в словесной форме без физического насилия;</a:t>
            </a:r>
          </a:p>
          <a:p>
            <a:pPr>
              <a:lnSpc>
                <a:spcPct val="107000"/>
              </a:lnSpc>
              <a:spcAft>
                <a:spcPts val="800"/>
              </a:spcAft>
            </a:pPr>
            <a:r>
              <a:rPr lang="ru-RU" sz="1200" dirty="0">
                <a:latin typeface="Times New Roman" panose="02020603050405020304" pitchFamily="18" charset="0"/>
                <a:ea typeface="Calibri" panose="020F0502020204030204" pitchFamily="34" charset="0"/>
                <a:cs typeface="Times New Roman" panose="02020603050405020304" pitchFamily="18" charset="0"/>
              </a:rPr>
              <a:t>- преднамеренная физическая или социальная изоляция ребенка;</a:t>
            </a:r>
          </a:p>
          <a:p>
            <a:pPr>
              <a:lnSpc>
                <a:spcPct val="107000"/>
              </a:lnSpc>
              <a:spcAft>
                <a:spcPts val="800"/>
              </a:spcAft>
            </a:pPr>
            <a:r>
              <a:rPr lang="ru-RU" sz="1200" dirty="0">
                <a:latin typeface="Times New Roman" panose="02020603050405020304" pitchFamily="18" charset="0"/>
                <a:ea typeface="Calibri" panose="020F0502020204030204" pitchFamily="34" charset="0"/>
                <a:cs typeface="Times New Roman" panose="02020603050405020304" pitchFamily="18" charset="0"/>
              </a:rPr>
              <a:t>- предъявление к нему чрезмерных требований, не соответствующих возрасту или возможностям;</a:t>
            </a:r>
          </a:p>
          <a:p>
            <a:pPr>
              <a:lnSpc>
                <a:spcPct val="107000"/>
              </a:lnSpc>
              <a:spcAft>
                <a:spcPts val="800"/>
              </a:spcAft>
            </a:pPr>
            <a:r>
              <a:rPr lang="ru-RU" sz="1200" dirty="0">
                <a:latin typeface="Times New Roman" panose="02020603050405020304" pitchFamily="18" charset="0"/>
                <a:ea typeface="Calibri" panose="020F0502020204030204" pitchFamily="34" charset="0"/>
                <a:cs typeface="Times New Roman" panose="02020603050405020304" pitchFamily="18" charset="0"/>
              </a:rPr>
              <a:t>- ложь и невыполнение взрослыми обещаний;</a:t>
            </a:r>
          </a:p>
          <a:p>
            <a:pPr>
              <a:lnSpc>
                <a:spcPct val="107000"/>
              </a:lnSpc>
              <a:spcAft>
                <a:spcPts val="800"/>
              </a:spcAft>
            </a:pPr>
            <a:r>
              <a:rPr lang="ru-RU" sz="1200" dirty="0">
                <a:latin typeface="Times New Roman" panose="02020603050405020304" pitchFamily="18" charset="0"/>
                <a:ea typeface="Calibri" panose="020F0502020204030204" pitchFamily="34" charset="0"/>
                <a:cs typeface="Times New Roman" panose="02020603050405020304" pitchFamily="18" charset="0"/>
              </a:rPr>
              <a:t>- однократное грубое психическое воздействие, вызвавшее у ребенка психическую травму.</a:t>
            </a:r>
          </a:p>
        </p:txBody>
      </p:sp>
      <p:sp>
        <p:nvSpPr>
          <p:cNvPr id="10" name="Прямоугольник 9">
            <a:extLst>
              <a:ext uri="{FF2B5EF4-FFF2-40B4-BE49-F238E27FC236}">
                <a16:creationId xmlns:a16="http://schemas.microsoft.com/office/drawing/2014/main" id="{FD7F0E98-79F0-46A4-9E39-2D52C90F6A91}"/>
              </a:ext>
            </a:extLst>
          </p:cNvPr>
          <p:cNvSpPr/>
          <p:nvPr/>
        </p:nvSpPr>
        <p:spPr>
          <a:xfrm>
            <a:off x="318978" y="3229075"/>
            <a:ext cx="5497032" cy="3271152"/>
          </a:xfrm>
          <a:prstGeom prst="rect">
            <a:avLst/>
          </a:prstGeom>
        </p:spPr>
        <p:txBody>
          <a:bodyPr wrap="square">
            <a:spAutoFit/>
          </a:bodyPr>
          <a:lstStyle/>
          <a:p>
            <a:pPr>
              <a:lnSpc>
                <a:spcPct val="107000"/>
              </a:lnSpc>
              <a:spcAft>
                <a:spcPts val="800"/>
              </a:spcAft>
            </a:pPr>
            <a:r>
              <a:rPr lang="ru-RU" sz="1200" b="1" dirty="0">
                <a:latin typeface="Times New Roman" panose="02020603050405020304" pitchFamily="18" charset="0"/>
                <a:ea typeface="Calibri" panose="020F0502020204030204" pitchFamily="34" charset="0"/>
                <a:cs typeface="Times New Roman" panose="02020603050405020304" pitchFamily="18" charset="0"/>
              </a:rPr>
              <a:t>Особенности поведения ребенка, позволяющие заподозрить психическое насилие:</a:t>
            </a:r>
          </a:p>
          <a:p>
            <a:pPr>
              <a:lnSpc>
                <a:spcPct val="107000"/>
              </a:lnSpc>
              <a:spcAft>
                <a:spcPts val="800"/>
              </a:spcAft>
            </a:pPr>
            <a:r>
              <a:rPr lang="ru-RU" sz="1200" dirty="0">
                <a:latin typeface="Times New Roman" panose="02020603050405020304" pitchFamily="18" charset="0"/>
                <a:ea typeface="Calibri" panose="020F0502020204030204" pitchFamily="34" charset="0"/>
                <a:cs typeface="Times New Roman" panose="02020603050405020304" pitchFamily="18" charset="0"/>
              </a:rPr>
              <a:t>- беспокойство или тревожность; склонность к уединению;</a:t>
            </a:r>
          </a:p>
          <a:p>
            <a:pPr>
              <a:lnSpc>
                <a:spcPct val="107000"/>
              </a:lnSpc>
              <a:spcAft>
                <a:spcPts val="800"/>
              </a:spcAft>
            </a:pPr>
            <a:r>
              <a:rPr lang="ru-RU" sz="1200" dirty="0">
                <a:latin typeface="Times New Roman" panose="02020603050405020304" pitchFamily="18" charset="0"/>
                <a:ea typeface="Calibri" panose="020F0502020204030204" pitchFamily="34" charset="0"/>
                <a:cs typeface="Times New Roman" panose="02020603050405020304" pitchFamily="18" charset="0"/>
              </a:rPr>
              <a:t>- нарушение сна;</a:t>
            </a:r>
          </a:p>
          <a:p>
            <a:pPr>
              <a:lnSpc>
                <a:spcPct val="107000"/>
              </a:lnSpc>
              <a:spcAft>
                <a:spcPts val="800"/>
              </a:spcAft>
            </a:pPr>
            <a:r>
              <a:rPr lang="ru-RU" sz="1200" dirty="0">
                <a:latin typeface="Times New Roman" panose="02020603050405020304" pitchFamily="18" charset="0"/>
                <a:ea typeface="Calibri" panose="020F0502020204030204" pitchFamily="34" charset="0"/>
                <a:cs typeface="Times New Roman" panose="02020603050405020304" pitchFamily="18" charset="0"/>
              </a:rPr>
              <a:t>- длительно сохраняющееся подавленное состояние; угрозы или попытки самоубийства; низкая самооценка;</a:t>
            </a:r>
          </a:p>
          <a:p>
            <a:pPr>
              <a:lnSpc>
                <a:spcPct val="107000"/>
              </a:lnSpc>
              <a:spcAft>
                <a:spcPts val="800"/>
              </a:spcAft>
            </a:pPr>
            <a:r>
              <a:rPr lang="ru-RU" sz="1200" dirty="0">
                <a:latin typeface="Times New Roman" panose="02020603050405020304" pitchFamily="18" charset="0"/>
                <a:ea typeface="Calibri" panose="020F0502020204030204" pitchFamily="34" charset="0"/>
                <a:cs typeface="Times New Roman" panose="02020603050405020304" pitchFamily="18" charset="0"/>
              </a:rPr>
              <a:t>- агрессивность;</a:t>
            </a:r>
          </a:p>
          <a:p>
            <a:pPr>
              <a:lnSpc>
                <a:spcPct val="107000"/>
              </a:lnSpc>
              <a:spcAft>
                <a:spcPts val="800"/>
              </a:spcAft>
            </a:pPr>
            <a:r>
              <a:rPr lang="ru-RU" sz="1200" dirty="0">
                <a:latin typeface="Times New Roman" panose="02020603050405020304" pitchFamily="18" charset="0"/>
                <a:ea typeface="Calibri" panose="020F0502020204030204" pitchFamily="34" charset="0"/>
                <a:cs typeface="Times New Roman" panose="02020603050405020304" pitchFamily="18" charset="0"/>
              </a:rPr>
              <a:t>- чрезмерная уступчивость, заискивающе, угодливое поведение;</a:t>
            </a:r>
          </a:p>
          <a:p>
            <a:pPr>
              <a:lnSpc>
                <a:spcPct val="107000"/>
              </a:lnSpc>
              <a:spcAft>
                <a:spcPts val="800"/>
              </a:spcAft>
            </a:pPr>
            <a:r>
              <a:rPr lang="ru-RU" sz="1200" dirty="0">
                <a:latin typeface="Times New Roman" panose="02020603050405020304" pitchFamily="18" charset="0"/>
                <a:ea typeface="Calibri" panose="020F0502020204030204" pitchFamily="34" charset="0"/>
                <a:cs typeface="Times New Roman" panose="02020603050405020304" pitchFamily="18" charset="0"/>
              </a:rPr>
              <a:t>- неумение общаться, налаживать отношения с другими людьми, включая сверстников;</a:t>
            </a:r>
          </a:p>
          <a:p>
            <a:pPr>
              <a:lnSpc>
                <a:spcPct val="107000"/>
              </a:lnSpc>
              <a:spcAft>
                <a:spcPts val="800"/>
              </a:spcAft>
            </a:pPr>
            <a:r>
              <a:rPr lang="ru-RU" sz="1200" dirty="0">
                <a:latin typeface="Times New Roman" panose="02020603050405020304" pitchFamily="18" charset="0"/>
                <a:ea typeface="Calibri" panose="020F0502020204030204" pitchFamily="34" charset="0"/>
                <a:cs typeface="Times New Roman" panose="02020603050405020304" pitchFamily="18" charset="0"/>
              </a:rPr>
              <a:t>- плохая успеваемость;</a:t>
            </a:r>
          </a:p>
          <a:p>
            <a:pPr>
              <a:lnSpc>
                <a:spcPct val="107000"/>
              </a:lnSpc>
              <a:spcAft>
                <a:spcPts val="800"/>
              </a:spcAft>
            </a:pPr>
            <a:r>
              <a:rPr lang="ru-RU" sz="1200" dirty="0">
                <a:latin typeface="Times New Roman" panose="02020603050405020304" pitchFamily="18" charset="0"/>
                <a:ea typeface="Calibri" panose="020F0502020204030204" pitchFamily="34" charset="0"/>
                <a:cs typeface="Times New Roman" panose="02020603050405020304" pitchFamily="18" charset="0"/>
              </a:rPr>
              <a:t>- нарушение аппетита.</a:t>
            </a:r>
          </a:p>
        </p:txBody>
      </p:sp>
      <p:sp>
        <p:nvSpPr>
          <p:cNvPr id="11" name="Прямоугольник 10">
            <a:extLst>
              <a:ext uri="{FF2B5EF4-FFF2-40B4-BE49-F238E27FC236}">
                <a16:creationId xmlns:a16="http://schemas.microsoft.com/office/drawing/2014/main" id="{75467613-5F21-487C-8CB1-503CAAD723B6}"/>
              </a:ext>
            </a:extLst>
          </p:cNvPr>
          <p:cNvSpPr/>
          <p:nvPr/>
        </p:nvSpPr>
        <p:spPr>
          <a:xfrm>
            <a:off x="6375992" y="3087342"/>
            <a:ext cx="5497030" cy="2575705"/>
          </a:xfrm>
          <a:prstGeom prst="rect">
            <a:avLst/>
          </a:prstGeom>
        </p:spPr>
        <p:txBody>
          <a:bodyPr wrap="square">
            <a:spAutoFit/>
          </a:bodyPr>
          <a:lstStyle/>
          <a:p>
            <a:pPr>
              <a:lnSpc>
                <a:spcPct val="107000"/>
              </a:lnSpc>
              <a:spcAft>
                <a:spcPts val="800"/>
              </a:spcAft>
            </a:pPr>
            <a:r>
              <a:rPr lang="ru-RU" sz="1200" b="1" dirty="0">
                <a:latin typeface="Times New Roman" panose="02020603050405020304" pitchFamily="18" charset="0"/>
                <a:ea typeface="Calibri" panose="020F0502020204030204" pitchFamily="34" charset="0"/>
                <a:cs typeface="Times New Roman" panose="02020603050405020304" pitchFamily="18" charset="0"/>
              </a:rPr>
              <a:t>Особенности поведения взрослых, позволяющие заподозрить психическое насилие над детьми:</a:t>
            </a:r>
          </a:p>
          <a:p>
            <a:pPr>
              <a:lnSpc>
                <a:spcPct val="107000"/>
              </a:lnSpc>
              <a:spcAft>
                <a:spcPts val="800"/>
              </a:spcAft>
            </a:pPr>
            <a:r>
              <a:rPr lang="ru-RU" sz="1200" dirty="0">
                <a:latin typeface="Times New Roman" panose="02020603050405020304" pitchFamily="18" charset="0"/>
                <a:ea typeface="Calibri" panose="020F0502020204030204" pitchFamily="34" charset="0"/>
                <a:cs typeface="Times New Roman" panose="02020603050405020304" pitchFamily="18" charset="0"/>
              </a:rPr>
              <a:t>- нежелание утешить ребенка, который, действительно, в этом нуждается;</a:t>
            </a:r>
          </a:p>
          <a:p>
            <a:pPr>
              <a:lnSpc>
                <a:spcPct val="107000"/>
              </a:lnSpc>
              <a:spcAft>
                <a:spcPts val="800"/>
              </a:spcAft>
            </a:pPr>
            <a:r>
              <a:rPr lang="ru-RU" sz="1200" dirty="0">
                <a:latin typeface="Times New Roman" panose="02020603050405020304" pitchFamily="18" charset="0"/>
                <a:ea typeface="Calibri" panose="020F0502020204030204" pitchFamily="34" charset="0"/>
                <a:cs typeface="Times New Roman" panose="02020603050405020304" pitchFamily="18" charset="0"/>
              </a:rPr>
              <a:t>- оскорбление, брань, обвинение или публичное оскорбление ребенка;</a:t>
            </a:r>
          </a:p>
          <a:p>
            <a:pPr>
              <a:lnSpc>
                <a:spcPct val="107000"/>
              </a:lnSpc>
              <a:spcAft>
                <a:spcPts val="800"/>
              </a:spcAft>
            </a:pPr>
            <a:r>
              <a:rPr lang="ru-RU" sz="1200" dirty="0">
                <a:latin typeface="Times New Roman" panose="02020603050405020304" pitchFamily="18" charset="0"/>
                <a:ea typeface="Calibri" panose="020F0502020204030204" pitchFamily="34" charset="0"/>
                <a:cs typeface="Times New Roman" panose="02020603050405020304" pitchFamily="18" charset="0"/>
              </a:rPr>
              <a:t>- постоянное сверхкритичное отношение к нему;</a:t>
            </a:r>
          </a:p>
          <a:p>
            <a:pPr>
              <a:lnSpc>
                <a:spcPct val="107000"/>
              </a:lnSpc>
              <a:spcAft>
                <a:spcPts val="800"/>
              </a:spcAft>
            </a:pPr>
            <a:r>
              <a:rPr lang="ru-RU" sz="1200" dirty="0">
                <a:latin typeface="Times New Roman" panose="02020603050405020304" pitchFamily="18" charset="0"/>
                <a:ea typeface="Calibri" panose="020F0502020204030204" pitchFamily="34" charset="0"/>
                <a:cs typeface="Times New Roman" panose="02020603050405020304" pitchFamily="18" charset="0"/>
              </a:rPr>
              <a:t>- негативная характеристика ребенка;</a:t>
            </a:r>
          </a:p>
          <a:p>
            <a:pPr>
              <a:lnSpc>
                <a:spcPct val="107000"/>
              </a:lnSpc>
              <a:spcAft>
                <a:spcPts val="800"/>
              </a:spcAft>
            </a:pPr>
            <a:r>
              <a:rPr lang="ru-RU" sz="1200" dirty="0">
                <a:latin typeface="Times New Roman" panose="02020603050405020304" pitchFamily="18" charset="0"/>
                <a:ea typeface="Calibri" panose="020F0502020204030204" pitchFamily="34" charset="0"/>
                <a:cs typeface="Times New Roman" panose="02020603050405020304" pitchFamily="18" charset="0"/>
              </a:rPr>
              <a:t>- отождествление ребенка с ненавистным или нелюбимым родственником;</a:t>
            </a:r>
          </a:p>
          <a:p>
            <a:pPr>
              <a:lnSpc>
                <a:spcPct val="107000"/>
              </a:lnSpc>
              <a:spcAft>
                <a:spcPts val="800"/>
              </a:spcAft>
            </a:pPr>
            <a:r>
              <a:rPr lang="ru-RU" sz="1200" dirty="0">
                <a:latin typeface="Times New Roman" panose="02020603050405020304" pitchFamily="18" charset="0"/>
                <a:ea typeface="Calibri" panose="020F0502020204030204" pitchFamily="34" charset="0"/>
                <a:cs typeface="Times New Roman" panose="02020603050405020304" pitchFamily="18" charset="0"/>
              </a:rPr>
              <a:t>- перекладывание на него ответственности за свои неудачи;</a:t>
            </a:r>
          </a:p>
          <a:p>
            <a:pPr>
              <a:lnSpc>
                <a:spcPct val="107000"/>
              </a:lnSpc>
              <a:spcAft>
                <a:spcPts val="800"/>
              </a:spcAft>
            </a:pPr>
            <a:r>
              <a:rPr lang="ru-RU" sz="1200" dirty="0">
                <a:latin typeface="Times New Roman" panose="02020603050405020304" pitchFamily="18" charset="0"/>
                <a:ea typeface="Calibri" panose="020F0502020204030204" pitchFamily="34" charset="0"/>
                <a:cs typeface="Times New Roman" panose="02020603050405020304" pitchFamily="18" charset="0"/>
              </a:rPr>
              <a:t>- открытое признание в нелюбви или ненависти к ребенку.</a:t>
            </a:r>
          </a:p>
        </p:txBody>
      </p:sp>
    </p:spTree>
    <p:extLst>
      <p:ext uri="{BB962C8B-B14F-4D97-AF65-F5344CB8AC3E}">
        <p14:creationId xmlns:p14="http://schemas.microsoft.com/office/powerpoint/2010/main" val="94975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Дата 10">
            <a:extLst>
              <a:ext uri="{FF2B5EF4-FFF2-40B4-BE49-F238E27FC236}">
                <a16:creationId xmlns:a16="http://schemas.microsoft.com/office/drawing/2014/main" id="{66AFA1AE-9649-4E1F-B007-7403FE5C2CA2}"/>
              </a:ext>
            </a:extLst>
          </p:cNvPr>
          <p:cNvSpPr>
            <a:spLocks noGrp="1"/>
          </p:cNvSpPr>
          <p:nvPr>
            <p:ph type="dt" sz="half" idx="20"/>
          </p:nvPr>
        </p:nvSpPr>
        <p:spPr/>
        <p:txBody>
          <a:bodyPr/>
          <a:lstStyle/>
          <a:p>
            <a:pPr rtl="0"/>
            <a:r>
              <a:rPr lang="ru-RU" noProof="0" dirty="0"/>
              <a:t>2022ГГ</a:t>
            </a:r>
          </a:p>
        </p:txBody>
      </p:sp>
      <p:sp>
        <p:nvSpPr>
          <p:cNvPr id="12" name="Нижний колонтитул 11">
            <a:extLst>
              <a:ext uri="{FF2B5EF4-FFF2-40B4-BE49-F238E27FC236}">
                <a16:creationId xmlns:a16="http://schemas.microsoft.com/office/drawing/2014/main" id="{C7A9B5A6-FFAA-4815-A5A2-6F2F7292AF2F}"/>
              </a:ext>
            </a:extLst>
          </p:cNvPr>
          <p:cNvSpPr>
            <a:spLocks noGrp="1"/>
          </p:cNvSpPr>
          <p:nvPr>
            <p:ph type="ftr" sz="quarter" idx="21"/>
          </p:nvPr>
        </p:nvSpPr>
        <p:spPr/>
        <p:txBody>
          <a:bodyPr/>
          <a:lstStyle/>
          <a:p>
            <a:pPr rtl="0"/>
            <a:r>
              <a:rPr lang="ru-RU" noProof="0"/>
              <a:t>Набор слайдов для презентации</a:t>
            </a:r>
          </a:p>
        </p:txBody>
      </p:sp>
      <p:sp>
        <p:nvSpPr>
          <p:cNvPr id="13" name="Номер слайда 12">
            <a:extLst>
              <a:ext uri="{FF2B5EF4-FFF2-40B4-BE49-F238E27FC236}">
                <a16:creationId xmlns:a16="http://schemas.microsoft.com/office/drawing/2014/main" id="{A3636E63-1702-4CB4-9887-5DB88D8572DB}"/>
              </a:ext>
            </a:extLst>
          </p:cNvPr>
          <p:cNvSpPr>
            <a:spLocks noGrp="1"/>
          </p:cNvSpPr>
          <p:nvPr>
            <p:ph type="sldNum" sz="quarter" idx="22"/>
          </p:nvPr>
        </p:nvSpPr>
        <p:spPr/>
        <p:txBody>
          <a:bodyPr/>
          <a:lstStyle/>
          <a:p>
            <a:pPr rtl="0"/>
            <a:fld id="{B5CEABB6-07DC-46E8-9B57-56EC44A396E5}" type="slidenum">
              <a:rPr lang="ru-RU" noProof="0" smtClean="0"/>
              <a:t>9</a:t>
            </a:fld>
            <a:endParaRPr lang="ru-RU" noProof="0"/>
          </a:p>
        </p:txBody>
      </p:sp>
      <p:sp>
        <p:nvSpPr>
          <p:cNvPr id="14" name="Прямоугольник 13">
            <a:extLst>
              <a:ext uri="{FF2B5EF4-FFF2-40B4-BE49-F238E27FC236}">
                <a16:creationId xmlns:a16="http://schemas.microsoft.com/office/drawing/2014/main" id="{7D7EEA62-5F60-4DA8-A8CC-6050E961F791}"/>
              </a:ext>
            </a:extLst>
          </p:cNvPr>
          <p:cNvSpPr/>
          <p:nvPr/>
        </p:nvSpPr>
        <p:spPr>
          <a:xfrm>
            <a:off x="350874" y="194271"/>
            <a:ext cx="11398103" cy="542008"/>
          </a:xfrm>
          <a:prstGeom prst="rect">
            <a:avLst/>
          </a:prstGeom>
        </p:spPr>
        <p:txBody>
          <a:bodyPr wrap="square">
            <a:spAutoFit/>
          </a:bodyPr>
          <a:lstStyle/>
          <a:p>
            <a:pPr>
              <a:lnSpc>
                <a:spcPct val="107000"/>
              </a:lnSpc>
              <a:spcAft>
                <a:spcPts val="800"/>
              </a:spcAft>
            </a:pPr>
            <a:r>
              <a:rPr lang="ru-RU" sz="1400" b="1" dirty="0">
                <a:latin typeface="Times New Roman" panose="02020603050405020304" pitchFamily="18" charset="0"/>
                <a:ea typeface="Calibri" panose="020F0502020204030204" pitchFamily="34" charset="0"/>
                <a:cs typeface="Times New Roman" panose="02020603050405020304" pitchFamily="18" charset="0"/>
              </a:rPr>
              <a:t>IV. Пренебрежение нуждами ребенка (моральная жестокость) </a:t>
            </a:r>
            <a:r>
              <a:rPr lang="ru-RU" sz="1400" dirty="0">
                <a:latin typeface="Times New Roman" panose="02020603050405020304" pitchFamily="18" charset="0"/>
                <a:ea typeface="Calibri" panose="020F0502020204030204" pitchFamily="34" charset="0"/>
                <a:cs typeface="Times New Roman" panose="02020603050405020304" pitchFamily="18" charset="0"/>
              </a:rPr>
              <a:t>– отсутствие со стороны родителей или лиц, их заменяющих, элементарной заботы о ребенке, в результате чего нарушается его эмоциональное состояние и появляется угроза его здоровью или развитию.</a:t>
            </a:r>
            <a:endParaRPr lang="ru-RU" sz="1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5" name="Прямоугольник 14">
            <a:extLst>
              <a:ext uri="{FF2B5EF4-FFF2-40B4-BE49-F238E27FC236}">
                <a16:creationId xmlns:a16="http://schemas.microsoft.com/office/drawing/2014/main" id="{EE8DC529-82A3-4892-8C3C-118E924A403A}"/>
              </a:ext>
            </a:extLst>
          </p:cNvPr>
          <p:cNvSpPr/>
          <p:nvPr/>
        </p:nvSpPr>
        <p:spPr>
          <a:xfrm>
            <a:off x="233917" y="736280"/>
            <a:ext cx="11958084" cy="5653022"/>
          </a:xfrm>
          <a:prstGeom prst="rect">
            <a:avLst/>
          </a:prstGeom>
        </p:spPr>
        <p:txBody>
          <a:bodyPr wrap="square">
            <a:spAutoFit/>
          </a:bodyPr>
          <a:lstStyle/>
          <a:p>
            <a:pPr>
              <a:lnSpc>
                <a:spcPct val="107000"/>
              </a:lnSpc>
              <a:spcAft>
                <a:spcPts val="800"/>
              </a:spcAft>
            </a:pPr>
            <a:r>
              <a:rPr lang="ru-RU" sz="1000" b="1" dirty="0">
                <a:latin typeface="Times New Roman" panose="02020603050405020304" pitchFamily="18" charset="0"/>
                <a:ea typeface="Calibri" panose="020F0502020204030204" pitchFamily="34" charset="0"/>
                <a:cs typeface="Times New Roman" panose="02020603050405020304" pitchFamily="18" charset="0"/>
              </a:rPr>
              <a:t>Особенности внешнего вида, клинические симптомы, определенные психические состояния и поведение ребенка – признаки, по которым можно заподозрить пренебрежительное отношение к его нуждам и интересам:</a:t>
            </a:r>
          </a:p>
          <a:p>
            <a:pPr>
              <a:lnSpc>
                <a:spcPct val="107000"/>
              </a:lnSpc>
              <a:spcAft>
                <a:spcPts val="800"/>
              </a:spcAft>
            </a:pPr>
            <a:r>
              <a:rPr lang="ru-RU" sz="1000" dirty="0">
                <a:latin typeface="Times New Roman" panose="02020603050405020304" pitchFamily="18" charset="0"/>
                <a:ea typeface="Calibri" panose="020F0502020204030204" pitchFamily="34" charset="0"/>
                <a:cs typeface="Times New Roman" panose="02020603050405020304" pitchFamily="18" charset="0"/>
              </a:rPr>
              <a:t>- утомленный, сонный вид, опухшие веки; санитарно-гигиеническая запущенность, педикулез;</a:t>
            </a:r>
          </a:p>
          <a:p>
            <a:pPr>
              <a:lnSpc>
                <a:spcPct val="107000"/>
              </a:lnSpc>
              <a:spcAft>
                <a:spcPts val="800"/>
              </a:spcAft>
            </a:pPr>
            <a:r>
              <a:rPr lang="ru-RU" sz="1000" dirty="0">
                <a:latin typeface="Times New Roman" panose="02020603050405020304" pitchFamily="18" charset="0"/>
                <a:ea typeface="Calibri" panose="020F0502020204030204" pitchFamily="34" charset="0"/>
                <a:cs typeface="Times New Roman" panose="02020603050405020304" pitchFamily="18" charset="0"/>
              </a:rPr>
              <a:t>- низкая масса тела, увеличивающаяся при регулярном достаточном питании (например, - во время пребывания в больнице или приюте); задержка роста или общее отставание в физическом развитии;</a:t>
            </a:r>
          </a:p>
          <a:p>
            <a:pPr>
              <a:lnSpc>
                <a:spcPct val="107000"/>
              </a:lnSpc>
              <a:spcAft>
                <a:spcPts val="800"/>
              </a:spcAft>
            </a:pPr>
            <a:r>
              <a:rPr lang="ru-RU" sz="1000" dirty="0">
                <a:latin typeface="Times New Roman" panose="02020603050405020304" pitchFamily="18" charset="0"/>
                <a:ea typeface="Calibri" panose="020F0502020204030204" pitchFamily="34" charset="0"/>
                <a:cs typeface="Times New Roman" panose="02020603050405020304" pitchFamily="18" charset="0"/>
              </a:rPr>
              <a:t>- задержка речевого и моторного развития, исчезающие при улучшении ситуации и появлении заботы о ребенке;</a:t>
            </a:r>
          </a:p>
          <a:p>
            <a:pPr>
              <a:lnSpc>
                <a:spcPct val="107000"/>
              </a:lnSpc>
              <a:spcAft>
                <a:spcPts val="800"/>
              </a:spcAft>
            </a:pPr>
            <a:r>
              <a:rPr lang="ru-RU" sz="1000" dirty="0">
                <a:latin typeface="Times New Roman" panose="02020603050405020304" pitchFamily="18" charset="0"/>
                <a:ea typeface="Calibri" panose="020F0502020204030204" pitchFamily="34" charset="0"/>
                <a:cs typeface="Times New Roman" panose="02020603050405020304" pitchFamily="18" charset="0"/>
              </a:rPr>
              <a:t>- выраженная пеленочная сыпь и обезвоживание, характерные для грудных детей;</a:t>
            </a:r>
          </a:p>
          <a:p>
            <a:pPr>
              <a:lnSpc>
                <a:spcPct val="107000"/>
              </a:lnSpc>
              <a:spcAft>
                <a:spcPts val="800"/>
              </a:spcAft>
            </a:pPr>
            <a:r>
              <a:rPr lang="ru-RU" sz="1000" dirty="0">
                <a:latin typeface="Times New Roman" panose="02020603050405020304" pitchFamily="18" charset="0"/>
                <a:ea typeface="Calibri" panose="020F0502020204030204" pitchFamily="34" charset="0"/>
                <a:cs typeface="Times New Roman" panose="02020603050405020304" pitchFamily="18" charset="0"/>
              </a:rPr>
              <a:t>- частая заболеваемость вялотекущими хроническими инфекционными болезнями; многократная госпитализация в отделения неотложной и скорой помощи; повторные повреждения от случайных травм или отравлений.</a:t>
            </a:r>
          </a:p>
          <a:p>
            <a:pPr>
              <a:lnSpc>
                <a:spcPct val="107000"/>
              </a:lnSpc>
              <a:spcAft>
                <a:spcPts val="800"/>
              </a:spcAft>
            </a:pPr>
            <a:r>
              <a:rPr lang="ru-RU" sz="1000" b="1" dirty="0">
                <a:latin typeface="Times New Roman" panose="02020603050405020304" pitchFamily="18" charset="0"/>
                <a:ea typeface="Calibri" panose="020F0502020204030204" pitchFamily="34" charset="0"/>
                <a:cs typeface="Times New Roman" panose="02020603050405020304" pitchFamily="18" charset="0"/>
              </a:rPr>
              <a:t>Особенности психического состояния и поведения ребенка, позволяющие заподозрить пренебрежительное отношение к нему:</a:t>
            </a:r>
          </a:p>
          <a:p>
            <a:pPr>
              <a:lnSpc>
                <a:spcPct val="107000"/>
              </a:lnSpc>
              <a:spcAft>
                <a:spcPts val="800"/>
              </a:spcAft>
            </a:pPr>
            <a:r>
              <a:rPr lang="ru-RU" sz="1000" dirty="0">
                <a:latin typeface="Times New Roman" panose="02020603050405020304" pitchFamily="18" charset="0"/>
                <a:ea typeface="Calibri" panose="020F0502020204030204" pitchFamily="34" charset="0"/>
                <a:cs typeface="Times New Roman" panose="02020603050405020304" pitchFamily="18" charset="0"/>
              </a:rPr>
              <a:t>- постоянный голод и/или жажда; кража пищи;</a:t>
            </a:r>
          </a:p>
          <a:p>
            <a:pPr>
              <a:lnSpc>
                <a:spcPct val="107000"/>
              </a:lnSpc>
              <a:spcAft>
                <a:spcPts val="800"/>
              </a:spcAft>
            </a:pPr>
            <a:r>
              <a:rPr lang="ru-RU" sz="1000" dirty="0">
                <a:latin typeface="Times New Roman" panose="02020603050405020304" pitchFamily="18" charset="0"/>
                <a:ea typeface="Calibri" panose="020F0502020204030204" pitchFamily="34" charset="0"/>
                <a:cs typeface="Times New Roman" panose="02020603050405020304" pitchFamily="18" charset="0"/>
              </a:rPr>
              <a:t>- стремление любыми способами, вплоть до нанесения самоповреждений, привлечь к себе - внимание взрослых;</a:t>
            </a:r>
          </a:p>
          <a:p>
            <a:pPr>
              <a:lnSpc>
                <a:spcPct val="107000"/>
              </a:lnSpc>
              <a:spcAft>
                <a:spcPts val="800"/>
              </a:spcAft>
            </a:pPr>
            <a:r>
              <a:rPr lang="ru-RU" sz="1000" dirty="0">
                <a:latin typeface="Times New Roman" panose="02020603050405020304" pitchFamily="18" charset="0"/>
                <a:ea typeface="Calibri" panose="020F0502020204030204" pitchFamily="34" charset="0"/>
                <a:cs typeface="Times New Roman" panose="02020603050405020304" pitchFamily="18" charset="0"/>
              </a:rPr>
              <a:t>- требование ласки и внимания;</a:t>
            </a:r>
          </a:p>
          <a:p>
            <a:pPr>
              <a:lnSpc>
                <a:spcPct val="107000"/>
              </a:lnSpc>
              <a:spcAft>
                <a:spcPts val="800"/>
              </a:spcAft>
            </a:pPr>
            <a:r>
              <a:rPr lang="ru-RU" sz="1000" dirty="0">
                <a:latin typeface="Times New Roman" panose="02020603050405020304" pitchFamily="18" charset="0"/>
                <a:ea typeface="Calibri" panose="020F0502020204030204" pitchFamily="34" charset="0"/>
                <a:cs typeface="Times New Roman" panose="02020603050405020304" pitchFamily="18" charset="0"/>
              </a:rPr>
              <a:t>- подавленное настроение, апатия;</a:t>
            </a:r>
          </a:p>
          <a:p>
            <a:pPr>
              <a:lnSpc>
                <a:spcPct val="107000"/>
              </a:lnSpc>
              <a:spcAft>
                <a:spcPts val="800"/>
              </a:spcAft>
            </a:pPr>
            <a:r>
              <a:rPr lang="ru-RU" sz="1000" dirty="0">
                <a:latin typeface="Times New Roman" panose="02020603050405020304" pitchFamily="18" charset="0"/>
                <a:ea typeface="Calibri" panose="020F0502020204030204" pitchFamily="34" charset="0"/>
                <a:cs typeface="Times New Roman" panose="02020603050405020304" pitchFamily="18" charset="0"/>
              </a:rPr>
              <a:t>- пассивность;</a:t>
            </a:r>
          </a:p>
          <a:p>
            <a:pPr>
              <a:lnSpc>
                <a:spcPct val="107000"/>
              </a:lnSpc>
              <a:spcAft>
                <a:spcPts val="800"/>
              </a:spcAft>
            </a:pPr>
            <a:r>
              <a:rPr lang="ru-RU" sz="1000" dirty="0">
                <a:latin typeface="Times New Roman" panose="02020603050405020304" pitchFamily="18" charset="0"/>
                <a:ea typeface="Calibri" panose="020F0502020204030204" pitchFamily="34" charset="0"/>
                <a:cs typeface="Times New Roman" panose="02020603050405020304" pitchFamily="18" charset="0"/>
              </a:rPr>
              <a:t>- агрессивность и импульсивность;</a:t>
            </a:r>
          </a:p>
          <a:p>
            <a:pPr>
              <a:lnSpc>
                <a:spcPct val="107000"/>
              </a:lnSpc>
              <a:spcAft>
                <a:spcPts val="800"/>
              </a:spcAft>
            </a:pPr>
            <a:r>
              <a:rPr lang="ru-RU" sz="1000" dirty="0">
                <a:latin typeface="Times New Roman" panose="02020603050405020304" pitchFamily="18" charset="0"/>
                <a:ea typeface="Calibri" panose="020F0502020204030204" pitchFamily="34" charset="0"/>
                <a:cs typeface="Times New Roman" panose="02020603050405020304" pitchFamily="18" charset="0"/>
              </a:rPr>
              <a:t>- </a:t>
            </a:r>
            <a:r>
              <a:rPr lang="ru-RU" sz="1000" dirty="0" err="1">
                <a:latin typeface="Times New Roman" panose="02020603050405020304" pitchFamily="18" charset="0"/>
                <a:ea typeface="Calibri" panose="020F0502020204030204" pitchFamily="34" charset="0"/>
                <a:cs typeface="Times New Roman" panose="02020603050405020304" pitchFamily="18" charset="0"/>
              </a:rPr>
              <a:t>деликвентное</a:t>
            </a:r>
            <a:r>
              <a:rPr lang="ru-RU" sz="1000" dirty="0">
                <a:latin typeface="Times New Roman" panose="02020603050405020304" pitchFamily="18" charset="0"/>
                <a:ea typeface="Calibri" panose="020F0502020204030204" pitchFamily="34" charset="0"/>
                <a:cs typeface="Times New Roman" panose="02020603050405020304" pitchFamily="18" charset="0"/>
              </a:rPr>
              <a:t> (антиобщественное) поведение, вплоть до вандализма;</a:t>
            </a:r>
          </a:p>
          <a:p>
            <a:pPr>
              <a:lnSpc>
                <a:spcPct val="107000"/>
              </a:lnSpc>
              <a:spcAft>
                <a:spcPts val="800"/>
              </a:spcAft>
            </a:pPr>
            <a:r>
              <a:rPr lang="ru-RU" sz="1000" dirty="0">
                <a:latin typeface="Times New Roman" panose="02020603050405020304" pitchFamily="18" charset="0"/>
                <a:ea typeface="Calibri" panose="020F0502020204030204" pitchFamily="34" charset="0"/>
                <a:cs typeface="Times New Roman" panose="02020603050405020304" pitchFamily="18" charset="0"/>
              </a:rPr>
              <a:t>- неумение общаться с людьми, дружить;</a:t>
            </a:r>
          </a:p>
          <a:p>
            <a:pPr>
              <a:lnSpc>
                <a:spcPct val="107000"/>
              </a:lnSpc>
              <a:spcAft>
                <a:spcPts val="800"/>
              </a:spcAft>
            </a:pPr>
            <a:r>
              <a:rPr lang="ru-RU" sz="1000" dirty="0">
                <a:latin typeface="Times New Roman" panose="02020603050405020304" pitchFamily="18" charset="0"/>
                <a:ea typeface="Calibri" panose="020F0502020204030204" pitchFamily="34" charset="0"/>
                <a:cs typeface="Times New Roman" panose="02020603050405020304" pitchFamily="18" charset="0"/>
              </a:rPr>
              <a:t>- неразборчивое дружелюбие;</a:t>
            </a:r>
          </a:p>
          <a:p>
            <a:pPr>
              <a:lnSpc>
                <a:spcPct val="107000"/>
              </a:lnSpc>
              <a:spcAft>
                <a:spcPts val="800"/>
              </a:spcAft>
            </a:pPr>
            <a:r>
              <a:rPr lang="ru-RU" sz="1000" dirty="0">
                <a:latin typeface="Times New Roman" panose="02020603050405020304" pitchFamily="18" charset="0"/>
                <a:ea typeface="Calibri" panose="020F0502020204030204" pitchFamily="34" charset="0"/>
                <a:cs typeface="Times New Roman" panose="02020603050405020304" pitchFamily="18" charset="0"/>
              </a:rPr>
              <a:t>- регрессивное поведение;</a:t>
            </a:r>
          </a:p>
          <a:p>
            <a:pPr>
              <a:lnSpc>
                <a:spcPct val="107000"/>
              </a:lnSpc>
              <a:spcAft>
                <a:spcPts val="800"/>
              </a:spcAft>
            </a:pPr>
            <a:r>
              <a:rPr lang="ru-RU" sz="1000" dirty="0">
                <a:latin typeface="Times New Roman" panose="02020603050405020304" pitchFamily="18" charset="0"/>
                <a:ea typeface="Calibri" panose="020F0502020204030204" pitchFamily="34" charset="0"/>
                <a:cs typeface="Times New Roman" panose="02020603050405020304" pitchFamily="18" charset="0"/>
              </a:rPr>
              <a:t>- мастурбация;</a:t>
            </a:r>
          </a:p>
          <a:p>
            <a:pPr>
              <a:lnSpc>
                <a:spcPct val="107000"/>
              </a:lnSpc>
              <a:spcAft>
                <a:spcPts val="800"/>
              </a:spcAft>
            </a:pPr>
            <a:r>
              <a:rPr lang="ru-RU" sz="1000" dirty="0">
                <a:latin typeface="Times New Roman" panose="02020603050405020304" pitchFamily="18" charset="0"/>
                <a:ea typeface="Calibri" panose="020F0502020204030204" pitchFamily="34" charset="0"/>
                <a:cs typeface="Times New Roman" panose="02020603050405020304" pitchFamily="18" charset="0"/>
              </a:rPr>
              <a:t>- трудности в обучении, низкая успеваемость, недостаток знаний;</a:t>
            </a:r>
          </a:p>
          <a:p>
            <a:pPr>
              <a:lnSpc>
                <a:spcPct val="107000"/>
              </a:lnSpc>
              <a:spcAft>
                <a:spcPts val="800"/>
              </a:spcAft>
            </a:pPr>
            <a:r>
              <a:rPr lang="ru-RU" sz="1000" dirty="0">
                <a:latin typeface="Times New Roman" panose="02020603050405020304" pitchFamily="18" charset="0"/>
                <a:ea typeface="Calibri" panose="020F0502020204030204" pitchFamily="34" charset="0"/>
                <a:cs typeface="Times New Roman" panose="02020603050405020304" pitchFamily="18" charset="0"/>
              </a:rPr>
              <a:t>- низкая самооценка.</a:t>
            </a:r>
          </a:p>
        </p:txBody>
      </p:sp>
    </p:spTree>
    <p:extLst>
      <p:ext uri="{BB962C8B-B14F-4D97-AF65-F5344CB8AC3E}">
        <p14:creationId xmlns:p14="http://schemas.microsoft.com/office/powerpoint/2010/main" val="2861862517"/>
      </p:ext>
    </p:extLst>
  </p:cSld>
  <p:clrMapOvr>
    <a:masterClrMapping/>
  </p:clrMapOvr>
</p:sld>
</file>

<file path=ppt/theme/theme1.xml><?xml version="1.0" encoding="utf-8"?>
<a:theme xmlns:a="http://schemas.openxmlformats.org/drawingml/2006/main" name="Одиночная линия">
  <a:themeElements>
    <a:clrScheme name="Custom 167">
      <a:dk1>
        <a:sysClr val="windowText" lastClr="000000"/>
      </a:dk1>
      <a:lt1>
        <a:sysClr val="window" lastClr="FFFFFF"/>
      </a:lt1>
      <a:dk2>
        <a:srgbClr val="44546A"/>
      </a:dk2>
      <a:lt2>
        <a:srgbClr val="E7E6E6"/>
      </a:lt2>
      <a:accent1>
        <a:srgbClr val="FBF4EF"/>
      </a:accent1>
      <a:accent2>
        <a:srgbClr val="F7F6F3"/>
      </a:accent2>
      <a:accent3>
        <a:srgbClr val="A5A5A5"/>
      </a:accent3>
      <a:accent4>
        <a:srgbClr val="FFC000"/>
      </a:accent4>
      <a:accent5>
        <a:srgbClr val="5B9BD5"/>
      </a:accent5>
      <a:accent6>
        <a:srgbClr val="70AD47"/>
      </a:accent6>
      <a:hlink>
        <a:srgbClr val="0563C1"/>
      </a:hlink>
      <a:folHlink>
        <a:srgbClr val="954F72"/>
      </a:folHlink>
    </a:clrScheme>
    <a:fontScheme name="Custom 56">
      <a:majorFont>
        <a:latin typeface="Tenorite"/>
        <a:ea typeface=""/>
        <a:cs typeface=""/>
      </a:majorFont>
      <a:minorFont>
        <a:latin typeface="Tenorit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53329043_TF56180624_Win32" id="{67C9E7EB-4B67-47D2-AC94-A62F98E9F47B}" vid="{DA75A8E3-E007-44ED-9BA5-5388846DD698}"/>
    </a:ext>
  </a:extLst>
</a:theme>
</file>

<file path=ppt/theme/theme2.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0" ma:contentTypeDescription="Create a new document." ma:contentTypeScope="" ma:versionID="1267097ee5f5874adfcc408041ae252e">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395891a93df65b14727750f2c06c306c"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4:TaxCatchAll" minOccurs="0"/>
                <xsd:element ref="ns2:ImageTagsTaxHTFiel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F97B18F-50BC-4F30-8373-93489E845F83}">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2.xml><?xml version="1.0" encoding="utf-8"?>
<ds:datastoreItem xmlns:ds="http://schemas.openxmlformats.org/officeDocument/2006/customXml" ds:itemID="{64CF2EF3-001F-4BE9-81B3-86ECBBF9425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2BC90D6-94CF-42F7-AAC4-9CF6824C54D5}">
  <ds:schemaRefs>
    <ds:schemaRef ds:uri="http://schemas.microsoft.com/sharepoint/v3/contenttype/forms"/>
  </ds:schemaRefs>
</ds:datastoreItem>
</file>

<file path=docMetadata/LabelInfo.xml><?xml version="1.0" encoding="utf-8"?>
<clbl:labelList xmlns:clbl="http://schemas.microsoft.com/office/2020/mipLabelMetadata">
  <clbl:label id="{f42aa342-8706-4288-bd11-ebb85995028c}" enabled="1" method="Standard" siteId="{72f988bf-86f1-41af-91ab-2d7cd011db47}" removed="0"/>
</clbl:labelList>
</file>

<file path=docProps/app.xml><?xml version="1.0" encoding="utf-8"?>
<Properties xmlns="http://schemas.openxmlformats.org/officeDocument/2006/extended-properties" xmlns:vt="http://schemas.openxmlformats.org/officeDocument/2006/docPropsVTypes">
  <Template>Минималистичная светлая презентация</Template>
  <TotalTime>0</TotalTime>
  <Words>2547</Words>
  <Application>Microsoft Office PowerPoint</Application>
  <PresentationFormat>Широкоэкранный</PresentationFormat>
  <Paragraphs>221</Paragraphs>
  <Slides>11</Slides>
  <Notes>1</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11</vt:i4>
      </vt:variant>
    </vt:vector>
  </HeadingPairs>
  <TitlesOfParts>
    <vt:vector size="18" baseType="lpstr">
      <vt:lpstr>Arial</vt:lpstr>
      <vt:lpstr>Calibri</vt:lpstr>
      <vt:lpstr>PTSansRegular</vt:lpstr>
      <vt:lpstr>Symbol</vt:lpstr>
      <vt:lpstr>Tenorite</vt:lpstr>
      <vt:lpstr>Times New Roman</vt:lpstr>
      <vt:lpstr>Одиночная линия</vt:lpstr>
      <vt:lpstr>Жестокое обращение с детьми</vt:lpstr>
      <vt:lpstr>ЭКСПЕРТЫ СПБГУ ПРОАНАЛИЗИРОВАЛИ ПРАКТИКУ ПРИМЕНЕНИЯ СТАТЬИ 156 УГОЛОВНОГО КОДЕКСА РОССИЙСКОЙ ФЕДЕРАЦИИ. ЭТА СТАТЬЯ ПРЕДУСМАТРИВАЕТ ОТВЕТСТВЕННОСТЬ ЗА НЕИСПОЛНЕНИЕ ИЛИ НЕНАДЛЕЖАЩЕЕ ИСПОЛНЕНИЕ ОБЯЗАННОСТЕЙ ПО ВОСПИТАНИЮ НЕСОВЕРШЕННОЛЕТНЕГО, ВКЛЮЧАЯ ЖЕСТОКОЕ ОБРАЩЕНИЕ С РЕБЕНКОМ. ВСЕГО ЮРИСТЫ ИЗУЧИЛИ 222 ПРИГОВОРА, ВЫНЕСЕННЫХ В 2016–2019 ГОДАХ </vt:lpstr>
      <vt:lpstr>Жестокое обращение с ребенком – все формы физического, психического, сексуального насилия, пренебрежения потребностями ребенка со стороны его родителей или иных законных представителей, которые проявляются в форме активных действий или бездействия, приводящих или способных привести к ущербу для здоровья, развития или достоинства ребенка</vt:lpstr>
      <vt:lpstr>последствия жестокого обращения с детьми: </vt:lpstr>
      <vt:lpstr>I. Физическое насилие. </vt:lpstr>
      <vt:lpstr>Презентация PowerPoint</vt:lpstr>
      <vt:lpstr>II. Сексуальное насилие </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2022-02-02T03:42:20Z</dcterms:created>
  <dcterms:modified xsi:type="dcterms:W3CDTF">2022-02-04T02:42:24Z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